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"/>
  </p:notesMasterIdLst>
  <p:sldIdLst>
    <p:sldId id="28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7AAE54-F2A5-4187-A5B4-53A1251BD639}" v="156" dt="2023-02-23T19:51:33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45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E07AAE54-F2A5-4187-A5B4-53A1251BD639}"/>
    <pc:docChg chg="undo custSel addSld delSld modSld">
      <pc:chgData name="Uros Kuzmanov" userId="2fc56db4-bb5f-4672-85dd-0e49a4dda746" providerId="ADAL" clId="{E07AAE54-F2A5-4187-A5B4-53A1251BD639}" dt="2023-02-23T19:51:33.471" v="389" actId="164"/>
      <pc:docMkLst>
        <pc:docMk/>
      </pc:docMkLst>
      <pc:sldChg chg="addSp delSp modSp del mod delAnim modAnim">
        <pc:chgData name="Uros Kuzmanov" userId="2fc56db4-bb5f-4672-85dd-0e49a4dda746" providerId="ADAL" clId="{E07AAE54-F2A5-4187-A5B4-53A1251BD639}" dt="2023-02-23T19:22:27.212" v="211" actId="47"/>
        <pc:sldMkLst>
          <pc:docMk/>
          <pc:sldMk cId="1052076753" sldId="283"/>
        </pc:sldMkLst>
        <pc:spChg chg="mod">
          <ac:chgData name="Uros Kuzmanov" userId="2fc56db4-bb5f-4672-85dd-0e49a4dda746" providerId="ADAL" clId="{E07AAE54-F2A5-4187-A5B4-53A1251BD639}" dt="2023-02-23T17:09:27.344" v="60" actId="14100"/>
          <ac:spMkLst>
            <pc:docMk/>
            <pc:sldMk cId="1052076753" sldId="283"/>
            <ac:spMk id="5" creationId="{9885DF05-D42E-5C20-0FA1-52ACE598809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6" creationId="{E31F7EC3-E2AC-2F80-6B0D-F97B233C12D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7" creationId="{3E8C2C48-D0EA-85C0-2D48-51DE784D1AF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8" creationId="{EF02BB1D-A5A7-835E-4AD9-0D7B15C59EF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9" creationId="{382453AB-6E12-671D-692F-F42CC635C41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0" creationId="{2B77AD83-4A06-2386-A7FD-0F1B1BAC48D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1" creationId="{20CF19FA-1FC2-29CB-01CD-2AD0C5A35C3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2" creationId="{141D80A5-FD96-3ECD-FC52-8C179C35AE9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3" creationId="{43135F46-4900-B269-B0DF-1E3822DC59D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4" creationId="{C82BF06E-8A09-ED38-95B9-33B3EA742AD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5" creationId="{DC4718E9-7E3F-B19F-8510-801FF5C61DE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6" creationId="{5CB8B2E8-F362-9EAA-D0EE-C7C8D9DC644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7" creationId="{045B2D90-9E04-1E0D-B617-9BF1A4B8770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8" creationId="{B0ACEF9B-44A9-851B-F072-332E0CDB294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" creationId="{F64C4850-0A3D-F818-1BB5-AA2C7FB3BFF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0" creationId="{57117803-FD38-C3AE-94F4-B95A3090398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1" creationId="{FAFE3D9F-47BB-DA6A-EC1C-5AEA9B1E176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2" creationId="{974252D0-9248-DFC0-27D5-C1CD197341D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3" creationId="{52B77522-D80A-C2BE-C3C5-60EEA9A0972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4" creationId="{4425F64C-DB40-6CB0-F651-BF0068DB425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5" creationId="{9745535C-2C1E-48DE-2B18-DD40AF3611A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6" creationId="{6879686A-F630-E0ED-51E2-A76A1D1B247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7" creationId="{29F674A1-2E96-AD35-CAE2-567412DA4E7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8" creationId="{C4280BCD-23A4-9A89-043D-013F6F6C895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9" creationId="{5CCB4160-5F7D-C8D4-722E-1C4BAB7E5F7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0" creationId="{A93C8478-7A71-AC9E-2429-2DFEF3B9DD2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1" creationId="{8B452B74-217C-60DE-7E73-2D92624D072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2" creationId="{EE1F851C-667D-7295-4962-BCDEAFC930D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3" creationId="{66C4E413-B7D9-0072-6A8B-15941CEBFC5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4" creationId="{E4EAC6C8-8376-F902-CB52-3BBF696B77B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5" creationId="{5282950E-F673-C1C3-25F3-C770FE7094B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6" creationId="{CEBC9FAD-3D14-809F-67A0-DB8165DB336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7" creationId="{ED6CA385-BE7F-6731-AC03-2E78E461396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" creationId="{60A3B5C4-FF29-81EB-61AD-C4C59E2ADCA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" creationId="{E83E8507-50EF-C895-646F-79FD91AE007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" creationId="{02654554-439C-4559-113D-C17FA47215F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" creationId="{52313F7D-A717-26E1-69DF-E4735693B6A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" creationId="{EBC45C49-B394-C6CA-1563-D0073D2D31B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" creationId="{D6254B09-5E63-21A6-DAB2-2FDD28142EC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" creationId="{88050BE6-43AA-74F2-FD16-4DEF11955B5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" creationId="{ADC3BBE4-A34B-1694-BDC2-7E030C2F034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" creationId="{2D27917E-A541-0F4F-E05E-83FA57D460A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" creationId="{3A232B2A-A074-AF7F-724B-4F6A840DAF0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" creationId="{2D8B257D-4EEE-9A0F-EDDD-445B484FB7B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9" creationId="{D2BF7C6B-E409-1616-D2E1-6C3A0D8F022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0" creationId="{4AB54E21-0C95-8ED3-2F67-8158BA3AA8B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1" creationId="{C7A26384-F81F-4D8D-3EB7-2201A4EF94A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2" creationId="{41DC5788-C761-9CA9-2173-4D49D948F87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3" creationId="{38D089E2-F5CD-422C-D228-7E59949AB9B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4" creationId="{55688214-29BB-A49A-6382-D0D6DD35978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5" creationId="{C2B98EEE-A076-8082-ED85-DC60C5ED2C9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6" creationId="{E73B4918-BCBE-34B5-0550-E90E78CE401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7" creationId="{5499EB88-2097-6C41-B260-020842A36BD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8" creationId="{9512CF83-2E83-1406-D871-E57D553A0ED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59" creationId="{8EC1711A-B21D-D641-D87D-96283DFA3E6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60" creationId="{D4C69650-6578-3683-0A77-4BD5F2358E5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61" creationId="{4E2AB6A7-83B9-FB7E-C92C-BBBB1B62B50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62" creationId="{75EDF80C-B12C-A930-908A-B55391C034B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63" creationId="{CE514F6E-6D5B-2916-C454-FFB4912E959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2" creationId="{7925D597-4752-105C-54EE-A7F49911378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3" creationId="{C01916E3-28D8-3F03-B7C2-363AA03F31C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4" creationId="{738C0F02-415A-4E57-8A68-5E22B6DE291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5" creationId="{B9021FF0-5656-638C-F36E-BF03923FB31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6" creationId="{3D227802-C045-7749-FBC9-76DD1A40853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7" creationId="{EEBD46DD-9D60-BB08-0C1C-88E7319292E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8" creationId="{8C614E46-9BFB-4713-8DC7-C70CB55EFF5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199" creationId="{122FA2EC-BE38-2C81-9035-D65C4A8A481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200" creationId="{5F4FC8D1-DB3E-B483-A957-F0F424B22F9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02" creationId="{93C06D28-D400-7CD9-49F9-AD648BC297E6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03" creationId="{C5EF7987-7F9B-F385-FA61-FD94090BD28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04" creationId="{493E23E2-2FE3-26BD-7D3E-151AB66FE93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05" creationId="{B4535C4C-4BA5-E89E-2A79-99C3788455DF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06" creationId="{4EF2818C-B4FC-770A-02B1-529F2BD27E7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07" creationId="{62A68861-F121-C931-FAB8-1C3660A66E6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08" creationId="{92B730A3-5052-5097-D15A-EE1E82ED4600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09" creationId="{B79B507A-2799-99C1-1E88-A94B6CAED5C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10" creationId="{75933A08-D853-70B1-EB58-D8C12F4130B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11" creationId="{1D314D87-4238-F72C-C1ED-0F243052937A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12" creationId="{452EC728-03F1-BB25-73C1-C86170EF219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13" creationId="{58119279-DCA9-8AEC-FC60-BA405906896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14" creationId="{314C42FA-2AE6-B851-143C-9D3C93773430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15" creationId="{DE7B3575-F59C-70E9-46FC-A5388331975E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16" creationId="{9B810B70-1837-5C33-A565-0734B2FEDB2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17" creationId="{E03B979D-6903-8650-D33A-38A418C1581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18" creationId="{531447B4-52A9-35EC-2750-7CE833D5A90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19" creationId="{D7037084-500F-A277-9A63-DB61F07B4FA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20" creationId="{FEF9AC23-6F55-4DC3-4544-6CBD6797E447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21" creationId="{DEBDB851-9A7B-2613-341D-72BCB711496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22" creationId="{8AC04AED-5C97-C164-FBE6-0660C51F021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23" creationId="{40AC9C6C-E8E1-82F7-FB49-6FD9A669279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24" creationId="{425A1375-BB85-811D-6D13-001AA22B199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25" creationId="{D21ED248-AFF0-E070-7A69-E604DF32B8B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26" creationId="{BC6D60D0-C74B-E430-F0F0-BCDC225F1FDE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27" creationId="{24708395-5B8C-76F7-4C08-BEB1F2D3294E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28" creationId="{31359C8C-CE01-66C9-A8DA-B49EBF65EE0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29" creationId="{B32A52F1-F885-9250-B621-5F28F5A0A57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30" creationId="{313C6A48-CDB1-7C6D-D765-04A9E088D82B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31" creationId="{4B700C50-039B-3722-7BC8-3C2C9E8DC936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32" creationId="{5A21B8E1-9946-AEAE-C5CE-B8A93175CE9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33" creationId="{1B8B5FCE-2D6F-E516-D2BF-2EED74A2FE8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34" creationId="{0F1AFA95-C3F9-6C69-C787-66F897ABE37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35" creationId="{51CEE895-C304-2555-8925-A7143D261C4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36" creationId="{76D7DC90-D143-0FF3-BB7D-71E81515FCCA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37" creationId="{3005F0B2-A3EB-6DF8-A905-1648CCC32CDF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38" creationId="{7B661206-FD4B-7C67-3B95-4376386CB22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39" creationId="{FAC333C9-F05B-67DA-79F1-8BBFB1DBD2E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40" creationId="{494209DA-21FB-9977-FD48-C859CC5B4986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41" creationId="{9F3FB118-DAF6-884F-CBC5-59125E21DC9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42" creationId="{67354EF4-15DF-C051-C9ED-4A085B108A1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43" creationId="{23C1802A-2103-7590-A1F2-BCF317D7B5C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44" creationId="{77322E64-4725-D24E-A115-DA779942CEB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45" creationId="{5748D86E-DB92-1CEA-0943-07A2B3C9E16E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46" creationId="{008339F0-8535-1829-DB13-E0650C06E0D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47" creationId="{EA677173-F1F1-1CC3-2CAA-E684223FDB6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48" creationId="{549BB16D-2F94-E424-5AA4-1B6F1CD31E7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49" creationId="{28EFBC5E-657B-8695-EC25-86C17FAA872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50" creationId="{3988E7FC-246A-3480-9477-C291B5796D2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51" creationId="{71254979-2D6F-81F7-A9A4-5142BB60A1B6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52" creationId="{DC178807-0E1E-4ADC-C8D3-C3113A5B26F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53" creationId="{A0351194-64F0-6E17-F3BB-04DCA5B01E5A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54" creationId="{35941833-C3EC-DD21-CE1C-BE32A028D35A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55" creationId="{B4D9D462-4ED6-8FF1-3CED-6F7A8563746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56" creationId="{C88DD927-3D9D-6251-F7F2-D3F37A95730A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57" creationId="{D788581D-9908-F99D-66B2-6436AAFFAED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58" creationId="{7E36A32A-AD44-3CBD-6F64-997FFFED998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59" creationId="{7077DA90-1D35-1015-2C41-99ACF753C72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60" creationId="{39045230-9D80-6018-F4C2-26D2EADD83E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61" creationId="{7090B3F9-6043-DF40-0E50-8F7648778D3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62" creationId="{8EEF7813-2612-87F5-4E96-6B5BBDCF36B6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63" creationId="{7D42F48C-A947-3643-5CF1-41165511713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64" creationId="{622C53D8-40CB-FDF5-F4EA-E73B32DD2220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65" creationId="{CB398D1B-D23A-7A44-E036-EBD6C6D765D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66" creationId="{E2B2DB51-BFD1-26E8-BD14-1FBD41DA847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67" creationId="{FC1ED6CB-6E5D-FAFD-6F3D-F5911D63BFC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68" creationId="{926354B0-910D-C283-DB44-6861F85F464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69" creationId="{3C8D1801-7B26-0A0A-C01A-6810092D37C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70" creationId="{B40F21AD-5A4C-BC57-4362-649A65DE872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71" creationId="{C7D6E405-0BBA-E13D-D37B-3835136250F6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72" creationId="{3EA1032F-764C-3A6E-98ED-B6E5F9C5E607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73" creationId="{CD3E603E-0D34-B3F7-359A-BFAA040B266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74" creationId="{99DD6EDE-17C2-7EFB-F6D1-F7CFAC8DF35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75" creationId="{4779E69F-2FA4-CC76-F716-69A1FBFEE2D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76" creationId="{7B9358BD-731F-A135-B15B-0851E1F9CA2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77" creationId="{CA610870-A87D-FA3F-7DDA-E01339F6C4B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78" creationId="{D7D286FA-A459-D1C5-8E6D-52F2F56988C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79" creationId="{B50DC771-5BAA-D7EA-D0E2-72AB220BECB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80" creationId="{C8C51C87-EAD3-CBFE-2780-F5B5BEF781C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81" creationId="{C7440D30-6C3B-B79D-1DBA-2D1DEB1E3B0A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82" creationId="{B37AA1AE-B588-CC4A-DE77-5EAC8F4F1AA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83" creationId="{EBFFFD78-C434-0689-B9D1-CA0D9DFBF05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84" creationId="{5BB6C7A1-C10D-2CD8-3ACF-A8B93031291A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85" creationId="{FA742C74-FAF0-5FA0-D35E-D0F9906F7DFA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86" creationId="{C3AB44D2-904A-D52C-EABC-CE17C05B47D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87" creationId="{FA08AF5B-2D5D-3C63-8C41-9D1262518B56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88" creationId="{21AEA665-A78E-6EE2-3981-8FFA8DE400A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89" creationId="{7CC903C1-947E-FF60-A985-AFD58D1CA65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90" creationId="{65279DDE-F1A5-067B-E734-EE9CABBA4E5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91" creationId="{3CFFE46D-BD36-20E4-4C26-453010C8B2FE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92" creationId="{99DB85D5-759C-2B92-0D75-CB5CDE75183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93" creationId="{EA85238C-7C60-ABEF-41BF-25D9CD37B1B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94" creationId="{FD06B4D7-2881-157F-F829-3A94D257733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95" creationId="{D5D78F9B-6840-4965-39B9-F1F08AFEDD2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96" creationId="{94E20A46-6A35-E910-7B00-6EC8742D6FF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97" creationId="{285B930A-2132-BC26-7A19-61BF9E39250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98" creationId="{769EC646-0FF3-2A37-74AC-218C78854FA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299" creationId="{4B9C2E77-FCD4-69FC-5E23-73ADB8F8346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00" creationId="{0EC8FEA1-BCA4-85E4-1EEE-887CD93206B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01" creationId="{B3DBF39B-6D2C-F349-F04A-6327CFCBFDFF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02" creationId="{5C1C479B-7101-E5BE-C521-26A446BF9AD0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03" creationId="{FE608444-D083-EE78-E612-05D5975F435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04" creationId="{2B948453-A517-DA1D-1D0D-2D671647F5D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05" creationId="{B01F8805-39CB-FF6F-07CC-346BFCC2B2F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06" creationId="{45A62921-2D14-0FA3-685F-CFA75A1C7F2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07" creationId="{BF80D992-7751-B881-3A7B-8A031CCCB17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08" creationId="{50A6E5C8-FC6A-EF7F-D76B-80D8A5FD6C8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09" creationId="{D962AB88-EEF0-0EFA-C9E9-4C53C61D437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10" creationId="{3F96EE1D-0B38-1D3A-39B0-C23F5C494DF6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11" creationId="{DE5A871F-64B2-D2A6-9D44-8B68A994CCC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12" creationId="{7CDF38FD-10E2-FE41-3907-086A5E7BE02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13" creationId="{7CE15E5E-72FE-649A-6795-2C8F44F1805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14" creationId="{77886266-580F-5EC0-70BF-45A4CE5C882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15" creationId="{C357C117-FC4A-0667-7EBA-45F4731C32F0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16" creationId="{8C778BFA-3CA4-637B-79A8-01AA00D0C73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17" creationId="{E7AC2B91-5F1C-F9E3-D9D0-E7F48678CBD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18" creationId="{B05D7E31-2EB6-373C-FE64-DAD23917F38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19" creationId="{E4200EE6-F3C9-D69E-F525-F1D9F704AD0A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20" creationId="{195BE773-B8A8-1777-1E1B-A45F23380F8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21" creationId="{8B3135BA-B46A-9FEF-2824-D8C3028B6C57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22" creationId="{3FA8C04C-174E-AC5A-89DF-6C24FE0F193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23" creationId="{A75E8965-D1E1-FA67-F815-4D098FB7E5B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24" creationId="{AB8F2CB7-29FE-82D3-FBF4-7C25474A8E5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25" creationId="{DBB3A720-A530-C687-77D0-91AFBB3CEB3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26" creationId="{2D7FA73D-6901-E9C2-2EA0-A2C2473B7E7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27" creationId="{8FC10CFD-B131-EE73-1362-FED43F66023B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28" creationId="{BDF6F436-5057-C071-C351-AC3F7D32BACA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29" creationId="{2366D4C1-DC39-CA0E-4E8D-CF92AB3BBB0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30" creationId="{47924D8D-AECA-E31B-1CE2-A33B60F248E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31" creationId="{91223B02-D78F-CF86-D6ED-5606ABCDFB8E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32" creationId="{351DB291-2687-485D-5417-6C7FA605222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33" creationId="{8740CDFF-7A06-B4DA-7738-3B2E787CA0F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34" creationId="{D942C7B7-2984-445D-5F91-2F8CA091D8A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35" creationId="{68C95CF0-B897-96E4-D304-33F236E1F3A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36" creationId="{C4874114-18D6-495B-FBE7-0380748001D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37" creationId="{D4C8500B-8817-3744-C6B0-60003BB0B81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38" creationId="{643E40C9-40C5-2045-DE92-86553DC1D38F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39" creationId="{BB3D0CE8-9AF8-2B81-5EA5-DE614CA11CC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40" creationId="{7319E426-313B-D8AF-2E1B-3779343E842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41" creationId="{1EE8BB6B-B483-008A-90F2-7EFC5397C4F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42" creationId="{1348FC1C-1F2B-3CA8-14A2-304F6597EDB7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43" creationId="{49DA9843-28F6-11B7-2A10-3A4301F0563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44" creationId="{9E1B977F-CA07-0619-BC47-AAAC9BC35BC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45" creationId="{B569F053-D96D-0149-D588-6835E0304B8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46" creationId="{E3EAE7E9-0E34-D581-7AA2-B160E3EC6EB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47" creationId="{6C0AC6EB-0C20-996D-0373-7254862BA39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48" creationId="{E71B8940-A729-76B6-4BCE-71446CAA374E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49" creationId="{1DCA18BD-6154-A332-0AAE-E2F61E2C38B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50" creationId="{755BBF18-CF11-5F3F-C938-95DA0B05E06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51" creationId="{CE756399-E38F-B757-DA8E-390F9E694600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52" creationId="{270439A5-D7E3-E1E1-3DDE-214546E99F1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53" creationId="{99E04EEB-19AD-99E9-E93D-E577F845EEB5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54" creationId="{025D759C-2975-EE29-7BFB-CB628689360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55" creationId="{2F5FCF28-8123-5015-EF6B-D5A59723601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56" creationId="{BDF6805D-3CF0-71AD-E9B5-961B8CC5D9BB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57" creationId="{0831E7B5-94DF-C762-8D16-DE8DB7E1CB7F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58" creationId="{8098D676-14B6-24EE-B8F4-4F63EC210DB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59" creationId="{30D8BC87-BF9F-80A6-03F9-FA32FD69AAD0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60" creationId="{B20C3641-18E2-56E1-4CA2-6F1C159C586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61" creationId="{25B3243E-0B87-7011-DCB9-F0BFD65CE98B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62" creationId="{C7C11C70-A550-40B5-6C5F-EA4456EB105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63" creationId="{7ADA36DF-D0C8-A60A-489F-A70ECEB61F69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64" creationId="{045CE001-0C08-00FC-0FD0-B5F455CEDCCB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65" creationId="{4D50C509-3DB8-3EE4-9325-1043375970DF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66" creationId="{D7390C4A-0ACD-DC2D-CCD2-ED25765B771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67" creationId="{06F37AE0-F4ED-515B-18CC-17FF510E0736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68" creationId="{006E364C-DB64-957E-CA0E-651665182C5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69" creationId="{A5451EAB-2749-FBB9-A70B-49BDD42CDF78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70" creationId="{4A4500FD-727E-D1A6-104C-B5D7DBD73993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71" creationId="{8C048BCE-AA48-721E-4975-BBFB1070FAB4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72" creationId="{6441B112-2698-465E-23E1-CBB70C3F95CC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73" creationId="{955CB1DC-CAD5-9AFE-C349-3F5C4CF9107B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74" creationId="{55A0F3D2-F49F-3AD6-BE27-65CC8FA5EED1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75" creationId="{0150FAC5-1D56-CFE1-F383-88FF5AE8D720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76" creationId="{A3192E2F-A3FD-29AC-D13C-760CD2F6337B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77" creationId="{52163AD6-39A7-B75B-6C94-BE2DE0A6C85A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78" creationId="{D6F161ED-0FE2-225B-85FC-963918ABFBCD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79" creationId="{A5836F53-6484-8481-2EBE-CCF9023765A2}"/>
          </ac:spMkLst>
        </pc:spChg>
        <pc:spChg chg="mod">
          <ac:chgData name="Uros Kuzmanov" userId="2fc56db4-bb5f-4672-85dd-0e49a4dda746" providerId="ADAL" clId="{E07AAE54-F2A5-4187-A5B4-53A1251BD639}" dt="2023-02-23T17:28:43.316" v="176" actId="692"/>
          <ac:spMkLst>
            <pc:docMk/>
            <pc:sldMk cId="1052076753" sldId="283"/>
            <ac:spMk id="380" creationId="{053EAFE1-DA00-578D-20E3-697FB3DAA7F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1" creationId="{857A86E3-AAED-BA37-F9F1-F8A8675FC8C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2" creationId="{98030B0D-E814-FA7A-F1A9-9B2B1D8B3A7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3" creationId="{01F450F9-1C0D-CA1D-77E0-C7AEC64000D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4" creationId="{64D0FFD5-D957-AE8B-54B8-C4CACC23F17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5" creationId="{0B1CA696-59D8-93C4-0D67-AD7F99B06B9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6" creationId="{D373DF7A-777C-46A3-7CB8-1D847D4639A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7" creationId="{EE940798-407E-74E2-D24E-526913E6632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8" creationId="{FA3313CD-CC26-742C-540A-FD8C6AACFC5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89" creationId="{4665EA76-A2B2-6493-3A18-23AFB86BCE4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0" creationId="{26BBFE70-770B-A99B-76F5-3ECA962A664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1" creationId="{2D367538-2DC4-E502-CD08-48CC0193204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2" creationId="{DE32FA8F-C689-F41E-617E-C9F899FB45F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3" creationId="{3548A320-C0D5-E915-A6B2-67498B563D4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4" creationId="{03F37204-DBC2-FC65-4D1D-29F04580212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5" creationId="{53B7F016-4813-7779-697B-B29AEE6C2F2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6" creationId="{B4DC567E-4B57-F24A-A11A-D3B0D8D5974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7" creationId="{9709D276-2FEC-AB65-48F6-9C02B996901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8" creationId="{9FF950A6-13FD-F3F8-B38E-C4274AF68B5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399" creationId="{D2AF86AA-307E-CDF5-AC2F-9E9E6BD3607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0" creationId="{E09685C2-B08A-AFD9-6E26-5E34C643268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1" creationId="{F3B0C65A-F23B-B864-BDFF-FD7403C9054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2" creationId="{20020DDB-D0A2-A72E-8CCB-10E6D5B92E4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3" creationId="{E4699AB9-3C2F-ED37-E412-F4502997801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4" creationId="{2D485481-F602-20B3-91D1-D9D2F3C18A1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5" creationId="{F3B14D79-81C6-13E4-B69B-62B7781A25E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6" creationId="{006706EE-7C94-4C46-6E94-3EEB227D62F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7" creationId="{DFBE798E-5B66-72E1-886A-5CE22022D82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8" creationId="{8D25D672-6126-76BA-A27E-5C60ECD5FD1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09" creationId="{7A655EA7-553F-DA1F-59DC-FF08C22447A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0" creationId="{590843D8-0B1B-E931-731C-7770B3F323C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1" creationId="{4AAF11E8-4221-7789-56FC-444E34C0FF0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2" creationId="{D9F2FFF2-4D17-97A9-1D4D-877FB5F372C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3" creationId="{84D1C1F8-E872-9C06-6071-38290D09877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4" creationId="{134757E1-6429-FC80-ABA4-741E40FFB2C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5" creationId="{D4F3C5D0-350F-1BDB-2E13-2EA3244909B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6" creationId="{1520C4F4-4893-CC4F-0A2F-E32F1206E25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7" creationId="{7F2F63CA-B073-1E56-7F26-1FA0407E7D8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8" creationId="{4DE386C7-BD8B-48E0-F514-4F51164E34F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19" creationId="{49073C2E-20D0-AF78-4643-B3B1255F363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0" creationId="{5B257342-5BFD-4311-4B39-DFCD89F45C9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1" creationId="{79F945E7-7724-6927-8270-F048DACF232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2" creationId="{18916BD3-DEB2-535D-867B-92106047A4A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3" creationId="{8C2A0A43-0C77-3641-F16A-3FB0322E6F3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4" creationId="{93D363B8-2340-3CE1-5C7C-33234039AD3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5" creationId="{2DF8FB15-142A-7CAD-9FD1-FFDE5C228A6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6" creationId="{4AFE8720-D121-2706-7C14-B36FEE29D61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7" creationId="{A671A945-6E24-2AEB-C8D7-3652F3F755E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8" creationId="{2DF03E9C-A5E0-990B-FC1A-F0ED320DE90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29" creationId="{5566205E-5F2B-F178-CA21-122D1DE5071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0" creationId="{16A24BF6-DC57-7DE7-ADE0-88F93D8BAC3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1" creationId="{C01D932E-5F47-DB24-6537-649E71F11E6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2" creationId="{386B6D81-E347-C7D7-39DE-F8A41410D02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3" creationId="{C246A25F-A0DC-C70C-8323-08AD99A84D2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4" creationId="{D32CF61D-3DB6-277F-C648-EED16D892F4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5" creationId="{A9090E7E-6722-AEB6-22B3-76F3708E1E2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6" creationId="{0CFB2A4A-2C98-E8B5-B7FB-9D6A4E17710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7" creationId="{52650034-3C46-4D5A-54DB-481B792A936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8" creationId="{014496C4-F885-AB94-4777-472316BEE23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39" creationId="{FE6602CF-3C21-FAB4-E987-CF8F4ED2398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0" creationId="{9D7F02F8-EFE3-5A12-BDED-DFBE26B1D59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1" creationId="{0107202F-FB33-F295-98D5-555511AE2AD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2" creationId="{E984BB07-14F2-10A6-5307-060D05804B1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3" creationId="{AD9C458F-3C73-BE02-1488-727E1A44749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4" creationId="{E5982092-3454-31BC-4234-A3256056C35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5" creationId="{A572887C-90D8-CE97-542A-1089F9EE633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6" creationId="{EE4F6B60-91A6-6601-7A33-D9913012043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7" creationId="{E61CEB10-7ADE-EBEE-455A-31D879020A8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8" creationId="{7F32B006-7D94-4673-B6BD-0E2F7A92FD7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49" creationId="{11A2E71E-A024-EED7-AA94-7C5E72C6009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0" creationId="{E466889B-4B42-E1D6-D064-67F5CC2A18A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1" creationId="{94667023-0817-6F10-4C8B-1D6E28888EB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2" creationId="{36B6818A-4AA4-2BDE-307F-B561317E949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3" creationId="{62C47B9A-8CF4-4CF7-12D8-7EBE91E4598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4" creationId="{7B8474B4-35CE-008E-C130-B4082CA1066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5" creationId="{58A7C59D-BB7D-C387-D006-1DDE4E8D3C1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6" creationId="{011138D8-BB7A-CAA4-F72C-8C831879558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7" creationId="{E1E5BCF0-D1AD-5BE9-EEA9-C6965440AEF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8" creationId="{929B62C0-0D22-A395-F5D9-65505B235934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59" creationId="{230A79C7-18C9-BBBE-31F1-AF78F4BC5EF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0" creationId="{2F3D787E-C2AA-9B8B-35AB-9413F893EA3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1" creationId="{B98F75C1-FE7F-9C61-94D8-57E1B39FB40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2" creationId="{3093CF52-80E3-B6C7-D2A2-138CB98B74B6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3" creationId="{439C03FD-6466-BD5B-D165-4484052675C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4" creationId="{A3EC7612-3853-32A4-4BD1-6ED4B915FE7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5" creationId="{5A86F93D-4B08-8361-3F6C-D26E0C6C479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6" creationId="{72C40F30-7590-1A12-B022-3C697A42579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7" creationId="{12203811-424C-1CED-D566-1410149D08C7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8" creationId="{11B2607C-4BD4-2E9B-5091-4EDD38E57742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69" creationId="{E6B1EB37-A1A2-5480-1BD5-BFBB4B8F811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0" creationId="{08C30D5A-58FD-B031-616D-26B54B4060C0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1" creationId="{5D06AFF6-9A5F-30DE-996D-C8192A4E5B4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2" creationId="{73D90937-3753-A616-F556-2A7626FAC14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3" creationId="{5BD46FB9-5D06-8989-95B5-7BEF63A19CA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4" creationId="{7F0319EF-2D5F-6D5C-0AE1-EB6FFAC454CE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5" creationId="{359B675B-FD1F-7DF7-1FF2-3BCC64C954A9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6" creationId="{4CE75EE9-8B55-37D7-2B2B-B0B0EF252B6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7" creationId="{D56855E7-E718-478F-245C-D4514F19C2B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8" creationId="{91628DC7-005B-9AEA-69A6-6F9266AD08AD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79" creationId="{83C407A0-DCA4-89BF-733E-19B95CD519D8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0" creationId="{8482CF71-DEC2-95FD-D044-CA9AD50E438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1" creationId="{B35DF22B-88F7-9BD5-70EB-F960F98928E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2" creationId="{FD829A8D-D475-7B0D-F36F-E9F043DE319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3" creationId="{E990485E-15BE-5BC4-2C60-12544F4645D3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4" creationId="{9A9B4753-C274-530F-AF9B-4E93937A737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5" creationId="{58A58827-99E1-3D9F-85CD-91C3980F7D7A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6" creationId="{81FB8E5E-AF09-43C2-3ED6-9990D97A0891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7" creationId="{0BA97367-3503-53A6-A1DB-5C639D71CACC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8" creationId="{E200DEF3-D464-7A3D-B4EC-47F17A0D11B5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89" creationId="{B9960B6D-345A-38BB-DCDC-425EB4C3C5EB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90" creationId="{294B7D7B-3ACC-1836-75D2-DC5344F5EDB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91" creationId="{D491DAE9-448B-7750-93BF-4601754A9A7F}"/>
          </ac:spMkLst>
        </pc:spChg>
        <pc:spChg chg="mod">
          <ac:chgData name="Uros Kuzmanov" userId="2fc56db4-bb5f-4672-85dd-0e49a4dda746" providerId="ADAL" clId="{E07AAE54-F2A5-4187-A5B4-53A1251BD639}" dt="2023-02-23T17:21:36.992" v="79"/>
          <ac:spMkLst>
            <pc:docMk/>
            <pc:sldMk cId="1052076753" sldId="283"/>
            <ac:spMk id="492" creationId="{FC4165A4-6306-03FF-E553-4E0698936F1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4" creationId="{6B30D5AA-E60C-218A-46E0-C2EE7ED1B08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5" creationId="{97E28A13-61C8-8360-8924-F41D02D4C78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6" creationId="{BC2BE782-E09B-4D64-C7EF-E7C6D8639F9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7" creationId="{9136D908-1DEE-7F08-CB5B-B9E5BC101DE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8" creationId="{B895455A-95DC-426C-B5B9-FB6201A846B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499" creationId="{14E035AF-3FFE-1BFB-B733-1B15E82751A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0" creationId="{416B85D8-5F47-7160-04D5-F0ADC924F86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1" creationId="{AEEDD4FA-701A-B01E-95BA-C85D6D53F2B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2" creationId="{F11F77AC-9B07-7F23-1251-68FC61EBC60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3" creationId="{25A6FF17-2274-8AAE-C575-5FDC4F512E8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4" creationId="{AFD9ACAD-0840-C96A-59D0-24CB483DDCD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5" creationId="{6A40A98E-BC4C-8B6E-81E5-2A2AC61DC4F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6" creationId="{F4361E2D-E57F-1444-A8B7-3AA78A7D4B6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7" creationId="{9EA20821-9A30-26F5-FB5B-3242BEA6AD8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8" creationId="{1ACE7477-3BAD-6FDE-3F93-5D63C239F5F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09" creationId="{6967F977-EDC9-2C34-CF23-50C9E335FD2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0" creationId="{6A63556E-54E6-B283-50BC-3AB5E238F1A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1" creationId="{82DEA459-E7F3-E620-E1CA-181782E8379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2" creationId="{F3A9BDA5-FAF8-5393-B06D-8D26C2A893A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3" creationId="{08BB2A3B-B4E8-F2FE-5476-8CF316D8F4D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4" creationId="{07D54F98-76C6-1488-B828-E83CB47698B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5" creationId="{BB100D5D-39B3-D18B-9BAB-DFC1BAC499C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6" creationId="{57C3B71D-D18D-855A-936C-64A993E1DA8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7" creationId="{1A5CFE33-1C3F-1FC7-7E94-AABBC5BC0AB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8" creationId="{31E31105-7925-25FF-8FAA-5BD06BAEFE4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19" creationId="{0B7236F1-BF86-913A-910C-A01A2EF71E1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0" creationId="{E8E01EAE-3344-58D1-A90C-AE5BD401FC4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1" creationId="{424BA221-7962-44F5-F315-5C06A69CD8C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2" creationId="{62FC4D0C-1909-C7B9-22BE-1FCF90627DF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3" creationId="{D401DC3E-8E34-C29F-CFBC-42EB91F92CB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4" creationId="{7C103352-8BDC-B578-AC82-AB8137AAACE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5" creationId="{BD007449-92FC-E514-E91E-72437B2B5AB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6" creationId="{E3FA249E-67F6-EA67-AAAF-445FEBEA76C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7" creationId="{F686859F-F904-403F-4A70-9FC14711120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8" creationId="{3FAC621A-CEA4-AE10-2CDF-39DC077A204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29" creationId="{0B0929B6-3236-EB7D-7059-CF017A48D5C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0" creationId="{BFA67339-3520-D589-A492-A46BB2193E4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1" creationId="{2ACD3E0B-CBA4-2F08-AEA6-4645DF424D5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2" creationId="{FDA8CC04-FDBD-5532-5243-DD6A030550D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3" creationId="{BD868D8F-F715-93A0-9900-1E2D3C49D2B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4" creationId="{FC145548-C7D9-EEBF-DF62-CE774F1A944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5" creationId="{69AB3E03-C9D0-CA94-B0D0-860AF9A8E0B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6" creationId="{8B168DE4-C93D-D65F-62DB-F5E62B07CDA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7" creationId="{1B9C3DF3-6776-BF1A-EB38-575AD17143A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8" creationId="{D52376F9-0C16-FC3A-771A-362909241A2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39" creationId="{F4E1B3C4-9D6B-072F-E0E2-5AF49B4825E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0" creationId="{48EBBA3B-F9B3-B6F6-77DE-C6AE959846E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1" creationId="{CFD2C720-4B96-FE73-736E-B11AADC21E2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2" creationId="{351F4A3C-6BFE-D07C-FA70-655E9BE03FF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3" creationId="{4AFE61AC-C7BD-3147-E2DF-2FA2F372E00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4" creationId="{EA43E456-ED77-5A79-7B2C-AEDA24A54F3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5" creationId="{4526BED0-3053-B521-5D57-C063878FE3C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6" creationId="{77AEE87D-5C3F-54C8-F461-8E2C837893A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7" creationId="{A30D101F-431B-18D8-B7DD-E0B888A6FF0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8" creationId="{5A243AD3-AC78-255A-291C-BF8418C174C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49" creationId="{33B1A9FC-519F-0F51-513D-D8E24BA329F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0" creationId="{3B142922-4013-1C38-4CB2-9025183F3FD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1" creationId="{2A9BF7A1-FDA5-AC13-4E12-F3E594F6FF6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2" creationId="{F76BC9B5-B0A1-AF1F-BD65-CD1FB153376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3" creationId="{89E94722-42C9-CA03-153D-694AD98668A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4" creationId="{9C958F72-C09B-C378-0B89-1FED0DD2532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5" creationId="{A1E81E2B-DFEC-540B-1D29-050974F39ED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6" creationId="{C9E64918-614C-780C-CC5B-76D8C7CFD64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7" creationId="{21EBE3EC-4580-2573-F136-7E53660FEAC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8" creationId="{2E734FC0-E5FF-731A-8E4E-31239E04705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59" creationId="{63C4445D-D31D-F945-84CF-5800355B790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0" creationId="{E2A6AB51-F1B4-3FF4-80B0-7D4B857CDE7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1" creationId="{1BB022EF-4BD8-92CC-FFD0-5C517568970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2" creationId="{DFA1889B-023C-3A5C-531A-B34802012C8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3" creationId="{2DF60440-E46F-8BBC-DCCC-14797EF147F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4" creationId="{6AAEF78C-358F-D633-5567-818585B5BEB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5" creationId="{8B4EDA0E-29BB-FC24-5D06-14F3A9A0C40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6" creationId="{2483BA5D-10AA-8795-066B-BD063780791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7" creationId="{50FF5059-5C5D-413A-3401-8DAFAB4D162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8" creationId="{1C1F215C-8818-E66F-5A40-90D5D33189A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69" creationId="{282EAFE1-A7B9-036A-0342-94652B912E5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0" creationId="{4A7B9C94-F197-B9DD-0090-A027EACC21D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1" creationId="{4890DF39-7B5C-5818-3050-BB3D56410D0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2" creationId="{BA95BF04-01A9-562C-7DE6-005E356CB4E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3" creationId="{676BE5F2-FADE-C1CC-F8D8-0A2EDCB376E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4" creationId="{5A7F3BB2-6E9D-FE91-D5ED-D6FE362E3AF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5" creationId="{2E9E06EF-C7C8-A1D5-1542-DFDFDA8A10E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6" creationId="{6E9BC2DD-87D5-8D14-9902-67C506E0048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7" creationId="{56EA666D-C078-8F95-40C8-1B93B5B6D51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8" creationId="{51E70A5D-71A5-5891-20EE-AA6236301FE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79" creationId="{436F871B-AFFD-3584-37EA-77AD9F66F50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0" creationId="{5177FC1D-D687-EBAB-A2AE-4C579411C5C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1" creationId="{F4D87FDA-FC46-E204-23ED-63BC0462F35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2" creationId="{5DA88548-C166-7FBD-BCF2-476F66E86D3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3" creationId="{61BFA015-B2A1-6B9F-AAA8-691675C9C5E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4" creationId="{8936FFC0-B203-FB98-C650-15D43F0BC1A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5" creationId="{67A99C98-90E0-5C05-83D3-1B15E132537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6" creationId="{F375A227-F447-2C67-F7DC-B720D745E4B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7" creationId="{5C445BC8-34ED-462E-FFA7-2E924C216D9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8" creationId="{FED29895-207C-3533-ADF4-8C9A743E223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89" creationId="{2DD73D26-FB1A-0FE0-D570-04083B6E5EB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0" creationId="{63AC2D72-780B-8A17-619B-6BF618FF1F0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1" creationId="{8A3AE156-2A80-3988-B4E0-B684E00A4C8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2" creationId="{093FE83F-FCD4-EFED-BB80-0D71BD679FB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3" creationId="{7FF74B98-91B9-7885-2154-37BA3AC2396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4" creationId="{0153D561-2F86-5317-C097-C2C67EDCB9E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5" creationId="{324D08D4-994B-7BAA-EB82-E450329791A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6" creationId="{3B7B625A-B66D-5283-276D-3C617A870D9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7" creationId="{20C8DF14-6E88-08FD-C3E2-BC3D4609B3C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8" creationId="{7CE34A05-AB09-4CC6-0453-4A2E0F7805D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599" creationId="{C03A5859-7BA2-0228-638D-B25BF570AF0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0" creationId="{60B6B488-2FE8-122E-822D-481078AEAE6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1" creationId="{86C8C342-5DCA-081A-C4F2-325B1F06006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2" creationId="{B86991DC-CD5F-25DC-9BFB-C310BFFA06E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3" creationId="{49E81530-484D-1B4C-0FAB-2E8FD164DDB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4" creationId="{D2CB1051-6FC5-0622-3F39-17C5844A01A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5" creationId="{0ADA3432-400A-445D-3846-441A6396824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6" creationId="{BD11A50C-9EE0-19AB-A2B8-156FED40FF1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7" creationId="{F4449FA8-6AAE-0159-C0B7-995A2F10BC4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8" creationId="{D491D887-2001-5880-D580-BDBECDA8876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09" creationId="{04E315CC-0AF5-4841-918D-2D9679BB02B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0" creationId="{EBD7296C-A8A9-8FB3-AA77-457A8C9E591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1" creationId="{364A7201-4E17-578A-D3DD-164D9BEEB10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2" creationId="{AAF6B8D7-6E69-B9C0-C726-13B1FBAE14F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3" creationId="{9C641156-474A-7A30-210C-2A8D1C6422A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4" creationId="{046AFFF5-5367-A300-823E-AABCC280995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5" creationId="{AD1A102C-C2B9-DEC1-29F9-2BD0038811E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6" creationId="{2D3A0EE5-3A13-2209-B916-C68C612D20A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7" creationId="{7C3FE5CA-2DB5-F344-898D-745B4E40D4A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8" creationId="{227E0188-5A02-DAE1-7B69-3544861D4C3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19" creationId="{D8B6DC0A-003E-1060-B6D5-CAE11AF57B4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0" creationId="{F4AE7FB9-86E1-E754-91A5-6F2B06CDF0C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1" creationId="{AE2A08D8-0943-03D8-5880-2588DB7F99E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2" creationId="{E1DEFD28-5B6A-B1C9-D9C8-42468E690C3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3" creationId="{CDCFF98E-AA66-E061-052B-F030DF383F7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4" creationId="{1CC64FCF-3F1E-C7CC-6A12-4491FF97677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5" creationId="{24378D88-9A02-C019-0946-49A43D117E3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6" creationId="{9E4D0865-A8C8-46BE-2A92-51BAED71295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7" creationId="{BEDA7DFD-A6AC-A4FD-8CCE-32F232DA292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8" creationId="{983022E0-9E45-4908-7736-6904220572F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29" creationId="{25A7304D-F902-F91F-A1A2-39827B3E2C0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0" creationId="{62AB8FDE-08AF-F19E-9C12-4D6CDF0275F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1" creationId="{5EE2D832-3181-1D14-5CA6-7778B385380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2" creationId="{4F5C40FA-CD63-76CB-53FB-F13BDF5C8EC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3" creationId="{93AB2B53-2757-25CB-B37C-DC90A5296CF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4" creationId="{78B54F07-14C2-B200-A1B0-34607412F24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5" creationId="{52ED8D00-828C-DDAD-40AD-67FD6BBBBAC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6" creationId="{1D32B67E-6A05-A664-D7F0-CEE43A1F3C2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7" creationId="{03F838C6-A68E-EDEF-62C3-0B510079A36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8" creationId="{ECA0698A-EBAB-C85F-60B9-8FD6EEAE59B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39" creationId="{CEF7AE4F-C195-EF9A-37BD-1E17FFAE4AA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0" creationId="{90E46EF9-129E-CE14-BCBE-6E1AB035C25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1" creationId="{AAE260E8-4F2C-EEF3-36C9-6FC164A8A27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2" creationId="{C39D70BA-CFC3-64AF-09A6-2A924DAD049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3" creationId="{0EBAF8C5-DA43-7D7F-496B-299BF66B21DB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4" creationId="{AB7465C2-1265-55D4-326B-958BDC9C739C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5" creationId="{00BE6229-E0B8-0EB8-9B0C-20C33F4B96D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6" creationId="{222FD9DB-A9F8-D25E-F406-96F16072E1B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7" creationId="{D4F41F88-B86D-5830-ED5F-937707F2DFE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8" creationId="{7B31CEC4-8C4D-F921-DB4C-F1D74D2CF26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49" creationId="{531757D4-497D-249D-4B31-E4A0037DB05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0" creationId="{7A624428-4EA2-48AF-10DD-78935309883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1" creationId="{3A300134-A8A3-1EFD-99F4-39213A5C056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2" creationId="{E97F892D-CE33-7D16-4598-4D9DF2DF5534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3" creationId="{175AB021-2A39-E8F6-72A0-CC5BF54AE5BA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4" creationId="{1BF66276-4DA5-1693-B938-D2D6E18A5CC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5" creationId="{7098143C-2508-8893-703A-1E9EEC85CA1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6" creationId="{DF1FE41B-4B5F-6316-25C0-95263B836A38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7" creationId="{CECA33F7-4436-6D5A-9378-753142D409B3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8" creationId="{61203609-6CF2-92F2-CC9A-0B5CD91C8232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59" creationId="{57507D15-684D-45D4-C569-DC40CC76358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0" creationId="{8E00DDF9-4111-DC3D-5F73-5D030194E1B9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1" creationId="{103A77F4-4DC5-0E87-7A13-9B8D87F9465E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2" creationId="{8D0257E1-EB44-238E-42DE-AA42966CE4D5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3" creationId="{4FB2F162-CE2A-B32A-5A65-D22FBBFC9407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4" creationId="{A2FFCE1E-8975-D186-923C-8F7CD6AEF8E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5" creationId="{FFFF8A06-D11A-1BD0-8669-CB23FF4175D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6" creationId="{C05D2009-B370-4F8B-103F-9B648CA3AA0D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7" creationId="{7E914B50-D212-E5A7-ADFE-42743124861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8" creationId="{B57D2BC3-77E7-E0B3-D903-CCC5CEBD71FF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69" creationId="{9AFD17B1-9A12-E8A1-4F14-3A8294F9A7B0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70" creationId="{21DBF7C5-B188-2556-029C-CBAF04F9F131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71" creationId="{652EB39C-2504-02C2-237A-E8AA9DDE26B6}"/>
          </ac:spMkLst>
        </pc:spChg>
        <pc:spChg chg="mod">
          <ac:chgData name="Uros Kuzmanov" userId="2fc56db4-bb5f-4672-85dd-0e49a4dda746" providerId="ADAL" clId="{E07AAE54-F2A5-4187-A5B4-53A1251BD639}" dt="2023-02-23T17:21:53.632" v="82"/>
          <ac:spMkLst>
            <pc:docMk/>
            <pc:sldMk cId="1052076753" sldId="283"/>
            <ac:spMk id="672" creationId="{A846B799-39C2-3BC4-1F8B-A40C9014CD82}"/>
          </ac:spMkLst>
        </pc:spChg>
        <pc:grpChg chg="add del mod ord">
          <ac:chgData name="Uros Kuzmanov" userId="2fc56db4-bb5f-4672-85dd-0e49a4dda746" providerId="ADAL" clId="{E07AAE54-F2A5-4187-A5B4-53A1251BD639}" dt="2023-02-23T17:27:47.185" v="87" actId="478"/>
          <ac:grpSpMkLst>
            <pc:docMk/>
            <pc:sldMk cId="1052076753" sldId="283"/>
            <ac:grpSpMk id="4" creationId="{32044561-B9CE-670A-2C91-A92020C74035}"/>
          </ac:grpSpMkLst>
        </pc:grpChg>
        <pc:grpChg chg="mod">
          <ac:chgData name="Uros Kuzmanov" userId="2fc56db4-bb5f-4672-85dd-0e49a4dda746" providerId="ADAL" clId="{E07AAE54-F2A5-4187-A5B4-53A1251BD639}" dt="2023-02-23T17:53:00.286" v="180" actId="14100"/>
          <ac:grpSpMkLst>
            <pc:docMk/>
            <pc:sldMk cId="1052076753" sldId="283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E07AAE54-F2A5-4187-A5B4-53A1251BD639}" dt="2023-02-23T17:22:00.247" v="84" actId="478"/>
          <ac:grpSpMkLst>
            <pc:docMk/>
            <pc:sldMk cId="1052076753" sldId="283"/>
            <ac:grpSpMk id="493" creationId="{E7CC4945-3F7F-5352-68AF-F40F610E0A9D}"/>
          </ac:grpSpMkLst>
        </pc:grpChg>
      </pc:sldChg>
      <pc:sldChg chg="new del">
        <pc:chgData name="Uros Kuzmanov" userId="2fc56db4-bb5f-4672-85dd-0e49a4dda746" providerId="ADAL" clId="{E07AAE54-F2A5-4187-A5B4-53A1251BD639}" dt="2023-02-23T19:17:12.724" v="182" actId="47"/>
        <pc:sldMkLst>
          <pc:docMk/>
          <pc:sldMk cId="1024931441" sldId="284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742249536" sldId="284"/>
        </pc:sldMkLst>
      </pc:sldChg>
      <pc:sldChg chg="addSp delSp modSp mod delAnim modAnim">
        <pc:chgData name="Uros Kuzmanov" userId="2fc56db4-bb5f-4672-85dd-0e49a4dda746" providerId="ADAL" clId="{E07AAE54-F2A5-4187-A5B4-53A1251BD639}" dt="2023-02-23T19:51:33.471" v="389" actId="164"/>
        <pc:sldMkLst>
          <pc:docMk/>
          <pc:sldMk cId="4107560495" sldId="284"/>
        </pc:sldMkLst>
        <pc:spChg chg="del">
          <ac:chgData name="Uros Kuzmanov" userId="2fc56db4-bb5f-4672-85dd-0e49a4dda746" providerId="ADAL" clId="{E07AAE54-F2A5-4187-A5B4-53A1251BD639}" dt="2023-02-23T19:48:22.007" v="362" actId="478"/>
          <ac:spMkLst>
            <pc:docMk/>
            <pc:sldMk cId="4107560495" sldId="284"/>
            <ac:spMk id="3" creationId="{A9FBAE51-4CAF-5BAE-BD4A-A85148310C4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8" creationId="{A943BC31-AF8A-5F58-9BF6-FCB2EBDFBB1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9" creationId="{72B2F200-B44E-CFFF-DEFE-31C36380394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0" creationId="{C4D5D0A6-15CA-04F6-B7AC-75A2198D43A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1" creationId="{035D440E-E657-C18D-D83F-290EF1E3E81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2" creationId="{BC28D491-96DF-F9A9-BF76-8C6A03CB978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3" creationId="{916A9B84-88B1-314C-6D0D-4950E8A772E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4" creationId="{40F092F3-61EA-779B-9285-81BB5690475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5" creationId="{311A731D-9E1B-47A5-B8BE-9BC9AA75E67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6" creationId="{A7A79F20-9442-CA5D-70F8-A9CAFE4161B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7" creationId="{1B0BB6A8-B56D-8256-3D98-972E775B13C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8" creationId="{9BCB6A58-14A2-CC9A-7516-FF316CA3132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9" creationId="{C8DADDF0-AB26-2D87-1D26-896E0AA00DF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20" creationId="{A2202D16-ED94-F81E-E466-FC7893B5F12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21" creationId="{6C6059FA-7CFB-82F7-E1C9-12860BC902F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22" creationId="{27347C7F-2A1F-DCB8-5A6B-4FF3AF39173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23" creationId="{78363A9D-284B-A0B9-0563-DEBC8F5FF4D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24" creationId="{C0975B53-BD6F-0CBE-6753-DFE188F5385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25" creationId="{EEA6094D-DE5C-1AA8-A3F5-A8517351F32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26" creationId="{71F69598-822C-0862-2A5D-8272C85DE39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27" creationId="{3557E055-EFD3-48F6-015E-574BAB09332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28" creationId="{F171E8A1-E255-4930-3EDE-70FC39DDEAE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29" creationId="{F0858463-0F8C-8C83-833E-8B185B1ACA8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0" creationId="{79761B6D-2238-1DEA-ECCA-482DFAD9D6C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1" creationId="{FB5BB887-438B-C98F-A10D-2CF9023797E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2" creationId="{68D084E9-CCC2-0CE3-271A-815B13E109B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3" creationId="{BA1BC145-785F-C6F7-2440-16D1E6A7A78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4" creationId="{B762741C-744A-F5ED-BA21-BF143642BC2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5" creationId="{29EBF259-75E9-DB92-F26C-3D58003E1CB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6" creationId="{2269F363-E5D3-0D42-4BB9-7DA07F576E2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7" creationId="{0B121114-7DAA-CCB2-18E0-0FD41DEB85C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8" creationId="{05DF8F7C-FD67-DBDC-CE79-51A4B8F7320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9" creationId="{033745BA-342A-F228-4AF5-6B103101E6A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0" creationId="{74E47BA7-2EA5-E13F-BC7E-79E23FF7A11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1" creationId="{1414CDAA-125A-5311-25B5-89CF094C758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2" creationId="{40B9AAD6-E8AA-1DAC-565E-BFAEB61F285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3" creationId="{0CE0A3DE-AC88-76BF-0D89-DACE3A0DC66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4" creationId="{0EA87854-47E8-2107-7737-A4ECE4FB3E9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5" creationId="{008DBAE9-32A8-AA9E-7A46-120EC79BC8D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6" creationId="{9C30DB75-E5C0-6B17-E396-B03F000EA99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7" creationId="{FCBA358C-5CEE-60CC-7888-EB54DC6D6D0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8" creationId="{B48D6F04-0D8D-0648-4EB4-EC95831F68D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9" creationId="{9DFD7BEC-6C94-E878-7D1B-1350745F065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0" creationId="{C21C8592-B23C-B39F-64EA-AE57F48F01A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1" creationId="{1CFBD90D-E43F-1A48-7B61-52ABE5ABE7F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2" creationId="{E2E526AB-13CE-AACF-4762-9706E5DBDB5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3" creationId="{DBF7466E-B9B6-7177-AE22-7AB42B55A6D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4" creationId="{57317F79-7958-D850-234E-0379E096E9D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5" creationId="{223DAB15-1C2D-2CD0-20F7-7247FC9658E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6" creationId="{3D3F0DF2-A2F1-B23D-E36A-12ED8DE4208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7" creationId="{A027CDC2-7D25-0D26-D125-E9D64968414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8" creationId="{82708C9D-183B-5457-ADB8-98F950433AA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9" creationId="{1C285F24-5550-5833-A7FB-CF831B1DFB1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0" creationId="{E006897E-5844-774D-B967-B3EB6A3D354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1" creationId="{E6563D1D-D72A-1B61-5D22-02906C1510C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2" creationId="{AA531975-8F7C-137E-B1E1-164BAF2F351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3" creationId="{0E066787-46AC-58A5-D1E7-622CF23E966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92" creationId="{E4D94732-D90A-F49D-1BC2-37106C3A90B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93" creationId="{A34AA244-0137-CD1A-A382-57214C1786B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94" creationId="{C435250B-F519-C320-674D-579AA3A4B60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95" creationId="{003B8458-990C-2009-04D4-AAF5BEC45B0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96" creationId="{24D63CB4-F30C-9CD9-BE89-B0D1BE24851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97" creationId="{531EA87B-1F82-4D97-F3ED-DF4EFD56879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98" creationId="{E5FE5D34-819F-377E-238D-6057DF8FEF7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199" creationId="{F7F983CE-7707-5E77-51A6-539EB311A77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200" creationId="{377FF892-9242-6D2C-243E-9E1D972E89F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81" creationId="{2F6E1EFB-1C75-91D9-9351-EEAF2EAD923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82" creationId="{13AA5730-B85C-6157-E3AB-A004B6A7D6E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83" creationId="{115C2E5C-589F-DD2E-982A-DD8E7023677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84" creationId="{AAF25FBA-819A-EBF7-BEA9-87049C87A49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85" creationId="{603F902A-7E4D-5238-1273-3EDD00217E3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86" creationId="{61FA2B2C-0455-6FBE-6C1F-813E55AEB6E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87" creationId="{2B72050B-93CA-6084-FF4A-681E0F11B32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88" creationId="{0C238338-C3F4-4CF2-166E-4A4E49CAAE1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89" creationId="{4F5FDE4A-660C-8FA9-8858-EDE86AEC97A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90" creationId="{40E3D9D7-784D-4D88-F8D8-F525BCCB846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91" creationId="{08B06F1B-FC99-FF7F-783A-5F2D5D95A54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92" creationId="{9B3F36D2-1FF2-EACE-D928-2534B6F9200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93" creationId="{920EB539-373E-DAAC-C723-7C44043BDA8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94" creationId="{EE10718C-4A41-75B2-A094-C12C68E8760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95" creationId="{0002478D-EF84-79CD-0E59-AD28043B93C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96" creationId="{7155A09B-A3F8-0EB0-17C2-A39DF76FFB9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97" creationId="{2985E52C-7FB8-E91B-E56E-C9CD755C363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98" creationId="{D7EC41F1-3252-78E0-FD41-7ABCB7215DD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399" creationId="{A1D05846-90A7-5C26-030F-17ACF48F5E1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00" creationId="{F609969E-B6FB-1284-F16C-F795558B45A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01" creationId="{EBC90127-E555-753A-36DF-7B6E4304F34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02" creationId="{C235DB5C-C68F-65D2-0A37-1A728C60FFD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03" creationId="{DD6041E5-D45C-67E4-243D-C84B4945CA9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04" creationId="{D06A5254-3579-C24D-55AB-5D2D3556071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05" creationId="{796669C4-EBE3-9FAA-D123-DBE4C49F612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06" creationId="{3AD1E6F9-6832-9011-2ABA-D1F29F9870B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07" creationId="{C622A3F8-8606-B306-8444-DEE7FEACF35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08" creationId="{6F0E1DD4-7F1B-F298-C4A6-6B9B743107B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09" creationId="{C7259203-EAE5-EC95-AEBE-F4A7BFCD31D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10" creationId="{2D27E861-EB03-AE24-F22E-C1E35AB6DDA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11" creationId="{0BDDD956-8E5D-DCFE-15EA-298034C3DB1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12" creationId="{94DA7BC1-4229-1031-7B96-87156A1B6CD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13" creationId="{497D79C3-5598-C349-9D35-64757250DB1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14" creationId="{A1410958-07E3-8F70-1965-325FB6C0064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15" creationId="{F92F20A4-4225-049D-64E8-6A05FA7937C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16" creationId="{2FAE7929-E1D1-48C0-386C-B6278030964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17" creationId="{34468D13-7769-FB33-BFA0-BD5691E68D4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18" creationId="{59AF5B8F-EC43-20C0-F867-B8989A58061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19" creationId="{FA29A723-C72A-F57F-5973-CFAC5306527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20" creationId="{84ABE30A-9107-FC47-71EB-F42169EF27A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21" creationId="{2BF2DB31-7DFE-B307-1135-E4EBA533CB3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22" creationId="{AA942D3B-53F4-B681-FA6C-F0F04290815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23" creationId="{9BA73FFB-FF7E-7E32-2720-98C90B11CBA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24" creationId="{ED186D39-2918-BDF5-C3E2-BC367B87F0E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25" creationId="{A8B9C705-78A7-37DB-0ACD-DA259B5265C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26" creationId="{CE94711D-7E03-3A58-F8C0-4788666B9CF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27" creationId="{C8BAB020-DCED-D694-E7F4-6DEE0C948BF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28" creationId="{95D13B12-FABD-F2BA-5E22-15090F67FFB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29" creationId="{D3991664-46E0-7975-5740-0CF7F905739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30" creationId="{164D0923-EC93-8A40-25EB-5804A0AACE2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31" creationId="{86EEDA70-F50C-C787-DE3F-9D3E21999F5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32" creationId="{1C05F24B-99BA-D7D9-5E42-3BC59C350F3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33" creationId="{01E0A906-6741-3929-D152-D04FFDDC32A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34" creationId="{3CD61DBA-C98B-423E-BFD1-3ED2B9C8AEB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35" creationId="{87455871-9BC9-8C37-A746-4224D16C733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36" creationId="{7B2E2665-67A0-2FFE-BBAF-3C28C43F929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37" creationId="{D58651EA-85D8-DBA9-6DB5-A223184753A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38" creationId="{A6C766AD-75CC-4292-043B-A050F214164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39" creationId="{05CFA358-F8B4-BD5A-17B4-ED160F04670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40" creationId="{F3D4454D-666D-B53D-A781-AC1AE185778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41" creationId="{DD207092-95E6-ABA8-EA8B-2810A8F58DC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42" creationId="{F3685E0D-097E-6228-06AF-06AE04E4161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43" creationId="{3C3B462D-9FE0-9461-B778-7849389F299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44" creationId="{C434EFDF-14A1-A1A7-89EA-A58896F8F80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45" creationId="{C41AAAFD-039F-A012-A49D-21C5A6C7A6B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46" creationId="{A843C33E-A58A-A5D4-D0FE-C3548B20384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47" creationId="{041B2F8A-EFCE-2DE1-F7E1-EE793D87669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48" creationId="{F8D73670-F094-3218-05A3-3DB8D0398D2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49" creationId="{ACBBDFFD-1FEA-9CA5-77EC-9AE4CB5A0F3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50" creationId="{ABA42828-F8C9-8043-4E27-ADC9D7AB7BD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51" creationId="{201D69D1-FBC5-8FF2-21B5-B32A1F9E81A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52" creationId="{B6EF9649-0954-701B-81C9-4CFDE9727B4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53" creationId="{F2683993-64B4-5046-0C43-46C9A5BD4C8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54" creationId="{338EAF05-2C8F-693F-D573-8A312DF9FE0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55" creationId="{F8FEABEE-1E1E-B5F8-850C-4364BC0FA73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56" creationId="{CC630665-B1DB-3E05-EA99-72AD6EC9DD2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57" creationId="{53EA9518-B8CE-DB9D-829F-2B07D73E51B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58" creationId="{4FF93E32-D544-712A-82FC-0FEA2E50AF5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59" creationId="{2ABF32F5-CF72-391E-43A4-3CA5415E1D2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60" creationId="{D370868F-0A67-25EE-F396-3968322887B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61" creationId="{DA76D232-49C7-0C3E-556C-FA65D106FF0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62" creationId="{DE779B90-6E75-62C7-DE68-06C91EB55A9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63" creationId="{34A29C23-219F-25D2-80DE-80A89F055FA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64" creationId="{26753CAE-E1ED-E4B1-A7CD-7B6A44A5244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65" creationId="{5D57DEB1-A6B8-DDA3-F6B1-00B58298619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66" creationId="{432FCED4-742D-56F4-7C95-56BD553CB2C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67" creationId="{66DCC42B-DAC5-30D4-05DB-0C28925DA55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68" creationId="{BFF3F9C7-4AED-CA5B-79F7-7AF13F4EEEE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69" creationId="{C7A71D71-0007-D2A5-635F-5FE5D02C600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70" creationId="{43BC14BC-8068-1B6E-5AF4-F625EB970B7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71" creationId="{63271999-5663-ACA0-C0BE-BF334744C00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72" creationId="{957B97B6-46B3-10F4-2B86-0EF59617AB7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73" creationId="{F95D617A-3196-6375-4B6E-98831093264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74" creationId="{A01DA66A-95F4-7135-1642-3B3D858294C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75" creationId="{8CC1C1F7-7229-A69C-6F2B-DB9FD1D86DD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76" creationId="{B3619C27-C039-1F06-6EB1-DE6E605A296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77" creationId="{93D68F90-77CE-FEFA-C36B-21EFBC69B28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78" creationId="{44375D60-7CE6-9908-D34F-F2AF25F7649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79" creationId="{7FF278F6-026C-682B-50FE-7C55817F31A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80" creationId="{8AFB793F-85CB-D72D-A705-043D4508136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81" creationId="{8F26BF4E-101F-7477-381F-507BF71CD21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82" creationId="{1D935078-D262-D328-6378-46AD780AE9D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83" creationId="{2305E579-1CBC-CE71-C875-723C7A06B50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84" creationId="{0179A942-2CB6-3DB1-0F34-48C42C9B2C3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85" creationId="{2E9D34F4-C8E0-EA44-7B54-7633941AB01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86" creationId="{C5395117-A437-15B1-19F1-DA120114F51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87" creationId="{7669D986-20AB-BDF0-74E5-71A94F83FE7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88" creationId="{99BEB6C5-A3CE-1205-EAEC-F10A211129E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89" creationId="{9546B5AF-309A-F09A-E742-26466F7D97E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90" creationId="{70906CAE-B5E5-7AFD-2CD5-5B234D70BA7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91" creationId="{DF9111D5-7990-35CF-C0D0-517880CAB3A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92" creationId="{41BCA71C-FD9F-DACF-32E4-1FD490838EA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93" creationId="{3B9780F2-DF6D-D0B3-B231-61D670E2DBD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94" creationId="{62E16A0C-1BB3-A347-5FC8-79E65DDC715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96" creationId="{0A1AC096-663F-8A28-FDFA-06B2B9B6F7A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97" creationId="{6D22CB75-DE6F-D209-6E9B-6E520DF917E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98" creationId="{96411483-98BC-1D2E-83FE-ECCEC9D006C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499" creationId="{F268CFED-C571-84E9-8000-E0BB6994CC5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00" creationId="{F19E845E-95DB-D56B-4DA6-5D8BA0677DD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01" creationId="{D30477A5-C1FC-C0D9-5FB7-F4116FE4350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02" creationId="{48B877D1-2238-4745-6901-078B63DBE84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03" creationId="{CBE7E219-252E-B88B-7ABA-BDDA3CD8241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04" creationId="{CCD3823A-339D-9F06-C649-FA0477C1067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05" creationId="{01D9EBC2-6796-C972-3F78-54E6C11029E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06" creationId="{8A3C9D9E-D9B2-C863-3128-E132513E0C8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07" creationId="{68AD02B5-E544-049B-D475-0C75A27181C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08" creationId="{5677A61C-D043-DBCF-F228-7B47A39BD58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09" creationId="{CCF4C555-E398-3344-37DF-B394D325CAE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10" creationId="{DDAAA5D0-632F-7F1E-BCCB-A03A722051B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11" creationId="{917EC512-2F75-2749-886E-84ABF87F7BE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12" creationId="{16E8D28E-598D-48F1-71E4-2C94AAC162D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13" creationId="{438C892F-B8C3-1BA6-502A-07F115B294E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14" creationId="{D231E7DC-C68F-7D23-7B3D-669E5286B23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15" creationId="{42CB85B2-D9D0-D616-64AF-69771F68E2F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16" creationId="{69D87700-3350-84C4-EBFF-EB2D48AEDC7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17" creationId="{4BE1A8A8-E139-91D0-7B12-3A06B0F1977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18" creationId="{CA1C7A14-C178-DE8E-68C2-B6B8497C614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19" creationId="{29F0DAFF-3C80-BBC7-B192-143A4224785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20" creationId="{3A8777D2-74AA-7ABE-5E8D-A8543D19DC4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21" creationId="{C7BF19B0-243B-0030-789C-CC77E0A4926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22" creationId="{38A69939-BE4F-1A76-0ED9-1330052D351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23" creationId="{9C09FC82-81F9-89E1-378D-2F9C934859D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24" creationId="{BE2FF54F-AC9F-E703-6D4F-0D4572BBB48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25" creationId="{4718BEBE-A0E9-9FB4-1A13-0CA53A47554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26" creationId="{BB84D4DB-7BA2-F4A9-AA5F-ACA89DC7BEF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27" creationId="{4EBA5BAF-0A67-88DD-DE17-EC69A549DE0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28" creationId="{828592D7-C17F-E45B-757B-4720B531068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29" creationId="{69785E2E-670E-0FE9-42A1-FFF42E3294C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30" creationId="{26A4CA54-7B15-041A-10CA-58924871F15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31" creationId="{2460C1C3-4201-F1D2-2B44-B8601E1BA80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32" creationId="{399A2CF4-A499-832F-80D7-002081C2012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33" creationId="{5D084DBD-21F4-7667-3C33-6F525436B85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34" creationId="{C45CE446-83E5-DCF0-1DE6-FE49FDC5C86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35" creationId="{7820DB44-1B45-FB5A-86E7-1B27EDED8DC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36" creationId="{D8719E0B-C312-C0F1-6619-B1D95E77419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37" creationId="{0CC525E4-AA59-CE9A-482C-A7AA339AEAB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38" creationId="{93318AB0-A867-8978-E81C-01394C65784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39" creationId="{1B5E2FD4-46B3-6137-A42A-3C3299B3A4A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40" creationId="{ECC7F925-5513-EBBE-3FCA-6A4F8AF3918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41" creationId="{8090C2D6-CC6A-F7F3-4779-DA86FF32673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42" creationId="{6346CA38-84E2-143E-9A8E-C8F608065D7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43" creationId="{2583679D-CE4C-3267-A87F-F6034C45090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44" creationId="{D6F235E5-106E-7537-8A45-B5AFB352A1D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45" creationId="{0AEDC7A0-D920-2E52-C58C-08426DFE4A1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46" creationId="{79514CF5-9FCB-DD4F-476B-1F722309A84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47" creationId="{284560AD-53F8-1EEB-3277-83F466C67AA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48" creationId="{33A2E269-2EF5-2486-16EF-C1A5E35D7CC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49" creationId="{3C03D2D7-7C26-2126-9FE2-72A10A32603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50" creationId="{DDD7FFB6-D288-9756-A2C2-EDA1630BFC9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51" creationId="{071959EB-6225-2C4B-B372-F2D2E99A830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52" creationId="{746B752F-DE4E-002C-4FDC-EC2724C5739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53" creationId="{E801644E-016D-C1A2-F8CB-D482DF747CB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54" creationId="{E2B42806-91D1-D10E-17F3-6D73FFDF0F6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55" creationId="{B1812868-C8E6-9720-B159-E142B897D17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56" creationId="{1A8955CF-CCF6-1F51-8F77-46C40D7CF18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57" creationId="{5CA8A837-3AD2-5F6C-CD9B-B2C0B3C62F6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58" creationId="{ED4ED175-E6A6-F59C-D58A-8B9294F3E5C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59" creationId="{8063B465-61BF-F088-5161-1DB8087C116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60" creationId="{A2847193-C595-AA59-1BB1-AEAC4CE1448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61" creationId="{EE2C7521-0889-E6AE-DC4D-92D3BF1F808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62" creationId="{8E31CE21-6633-B294-F312-9149BD54475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63" creationId="{41070FEA-11C4-82EC-CF03-5E247F99907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64" creationId="{03EBE307-6585-3733-6791-7CE0BA89CF4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65" creationId="{8084B716-65D7-EDD2-4D52-29138D79670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66" creationId="{48C4FB49-29AF-5FAD-C6EB-40793BEAB64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67" creationId="{286CD9FF-EC66-8C5D-C666-4CA52118D67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68" creationId="{4DD566BF-2A5B-D23C-8E07-809130F4539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69" creationId="{3FAA7B6C-0B2D-11B4-1AEB-7CE3306E2ED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70" creationId="{E7C3AC35-4773-71FC-7D04-16781AD22FA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71" creationId="{A35C1D58-586B-38AA-5DEE-06C931A3DF0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72" creationId="{D0A899EF-04B8-E1B4-95BB-931B7402DFA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73" creationId="{821BF221-F288-739A-B57F-CA095F4105A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74" creationId="{83C40C47-79DA-F6BC-5E8C-842FF95085F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75" creationId="{E67F9C06-06E7-4B6D-ECC6-B282413902B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76" creationId="{E596F651-6222-010C-B7F6-F0DCBC32EE5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77" creationId="{3A24FEFB-7353-CEBA-1951-4F17BF867B9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78" creationId="{1E4B699C-13A7-0A52-034F-42720A97778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79" creationId="{DA220770-048D-1C58-6DAE-6118C79A3EE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80" creationId="{FC40815C-D18B-295F-395A-267333291C3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81" creationId="{4370C930-FF70-A3D1-11A3-4685611EB54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82" creationId="{74D5106E-049F-6E02-877A-A5D64C4E2FE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83" creationId="{FFE19BA3-EDE4-4840-CAC6-87A72EBCA2A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84" creationId="{896A3476-86DC-D83B-B123-6A15187B9D7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85" creationId="{16285F9F-5F51-8CB4-8CAC-BE7BBEEEADA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86" creationId="{7A9E4773-036C-65A9-BF31-9114C0001B9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87" creationId="{1F914334-9B57-D019-25BB-D345F267521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88" creationId="{B876A081-4479-11B6-FAE2-8544E1476F6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89" creationId="{E4C70012-5E77-727B-D11F-55F58EB16F8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90" creationId="{5784CDA7-D64D-867F-4396-9701ABF1479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91" creationId="{BEECF7E6-3AF3-5C81-B051-2CE0E464C6A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92" creationId="{0EC17292-56BF-3273-4EA0-FFA94FE011C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93" creationId="{F85C6425-9184-6EFF-7AA9-007D3093FAD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94" creationId="{7C357A84-CA7B-8E2D-1BBB-15CEDAFB789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95" creationId="{8B964ACA-5617-17DA-9E4C-54C6D35083F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96" creationId="{9A4EA9B9-0C06-299E-D837-E1A69292EA1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97" creationId="{DB642D21-6184-D8A0-0E19-43204F4B316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98" creationId="{06DE5749-7FF0-12DD-7FC3-66FD45E99BF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599" creationId="{71E02FD1-E6B5-3AE2-F33B-21AE9460C2D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00" creationId="{B501A4D2-796C-051E-09C7-F4A84DFD8EC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01" creationId="{E09442B0-B615-6F54-9B0B-0B0EA82D496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02" creationId="{BC3E328A-8A94-1351-6E61-1D19800C352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03" creationId="{A7B35C43-A1FE-0601-6760-27472AD9AA1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04" creationId="{F4952343-3BBE-E2C7-45DB-73D97D9AB14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05" creationId="{1C2D9921-E80E-05A7-2E9D-405E865D33F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06" creationId="{D308F3E5-B5C1-7EBB-D0A0-15E086CEFC3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07" creationId="{A1B0FD96-E56D-E3F7-8403-B34D09A72BF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08" creationId="{8F81F4C2-94B1-8FCB-1FB8-0174EA378DA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09" creationId="{AAD83D83-B343-80F9-F3F9-C37A71C69CC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10" creationId="{80607C55-3107-D0F8-F528-5203ED4FE42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11" creationId="{8EA77D68-AC2A-30B2-31FC-F78F80C5809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12" creationId="{13379874-1D07-C097-E002-D98F57E4A6A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13" creationId="{45710767-CA24-C69A-55A3-194CE8C38BF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14" creationId="{43EBE0B5-0FD3-38FE-FEDB-3DACEC0B132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15" creationId="{3C3C9DF9-8BD3-9CD6-629D-9189680FF61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16" creationId="{F255325B-CE3B-8E2C-B6CD-F63E9C69B2B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17" creationId="{DA8E142E-6AE9-BC61-6D34-4DEB13CFDDD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18" creationId="{EF0508AE-6824-478E-9510-584D0476EEE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19" creationId="{5A8C02D6-9D96-6128-EF0A-E1CD01A00CF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20" creationId="{F0DF0428-A96D-8612-4D5F-22F239AF644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21" creationId="{EE70A6C3-173C-B234-1623-31EE64A577C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22" creationId="{E3A4094D-97A7-8831-1C5C-3EFEB35017F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23" creationId="{2BC0FF61-6297-4B0B-323C-AAD15E1F20A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24" creationId="{AEF22221-77E9-C7BF-CEBC-D1B93F1A1A0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25" creationId="{B8FE6DD0-4EC7-0A83-C32F-00E9415F241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26" creationId="{286524D2-3C04-7AB3-84AA-988F851E361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27" creationId="{B0273E18-FF4A-2A07-DA85-3FB41874593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28" creationId="{C07312E0-0AC7-B80A-15D1-4C22F0403F0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29" creationId="{B56EBCCF-81F9-A836-EAE5-01693F4FF66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30" creationId="{FABAEB53-092B-9725-20A4-D5077A7F262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31" creationId="{010FC29C-FD6C-DDD8-686E-375E01241F4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32" creationId="{F56D5FB3-B186-42F1-7551-4BC34218018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33" creationId="{6B04256C-F31D-C65F-56C0-BE1B7DF6A19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34" creationId="{9FB8FB15-DD74-D597-9A67-5D6D0667042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35" creationId="{448BCCDB-5C2B-57EC-0F67-F853C82C6D4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36" creationId="{FC567948-92F7-DF06-B48A-079B8645222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37" creationId="{390E2972-A840-232B-BBF5-E27ED6F85C2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38" creationId="{75C12951-F89A-AEF9-8FEA-CFEE3FBDA02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39" creationId="{F098782B-22BF-3C84-E45E-3FC846417E3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40" creationId="{7C682E1A-0403-84A5-87A7-E6388036DCB4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41" creationId="{DB45151E-45C5-AD3D-85A7-8B3140FD1EB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42" creationId="{0E5EBF2C-9CAE-3DBA-26B6-B7D8870509E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43" creationId="{2193FF86-E1F0-B613-06E3-6A66924C7AC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44" creationId="{B9A4FE4B-B3A9-814D-3FBD-7784017235D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45" creationId="{3ACE2B15-577F-1938-7CAA-909E454F94E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46" creationId="{D01C13D0-924C-2800-1951-08CFF055FEB6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47" creationId="{9AF24D92-EB1B-AD5A-D439-474B1AFCDE6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48" creationId="{E31F931F-06FC-9E8B-261B-C20FD3A0056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49" creationId="{245C90B6-4696-7A76-573B-59D5EAA667B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50" creationId="{F678F7D7-A81E-1427-2159-0EEEFCEEC7F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51" creationId="{97CDEE08-2640-0C49-5AC3-9B04CFB0005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52" creationId="{42883F4C-FBC2-E6F2-9DEA-76C0E2C3B9E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53" creationId="{071199AA-6FF4-9FE2-8054-DF090CF9358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54" creationId="{F7E848E9-3C40-67E8-F1AC-93B955880EB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55" creationId="{BE51C392-BED8-14C5-6F58-8833271F43C8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56" creationId="{89BCB9FA-39CD-3C58-7DC6-D13F4B875E5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57" creationId="{D96B5E2A-112B-3B4D-A5E1-83A41096364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58" creationId="{2E5232EA-0377-E153-2734-45959076F651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59" creationId="{2D9D7C1F-93AC-3850-F77A-836A9C7617BE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60" creationId="{805EA1AF-7C24-62C1-7968-7713B917701D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61" creationId="{092CD653-AE25-CA63-D947-C7B0D29CA8D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62" creationId="{8004C7BB-EA52-50EC-2F5A-3840EEAF0E02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63" creationId="{253DF6CC-7BDD-AD9A-048D-3AF48A8890DC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64" creationId="{D71DEFBF-FA29-E02D-6857-A83E1B00AEF9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65" creationId="{8237D4E5-658B-581F-4643-FD203729AEA7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66" creationId="{F3DB97C9-0FEB-B96F-9883-D2076D6D930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67" creationId="{03688FAC-3374-C656-33C0-A20B946B94DF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68" creationId="{2D841173-4423-A43D-F5C3-DCDF9AA86E0A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69" creationId="{8B18983C-E781-9041-7C55-4256D4E3D925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70" creationId="{2574D88C-E435-5B91-88DB-EA8CF9DE81F0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71" creationId="{FA5CB8AE-58E5-134D-B694-4BE2AEA3804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72" creationId="{99B7F72B-0786-565F-B7D8-49C372E6FC63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73" creationId="{2912C9A1-6548-1DF3-BCCF-7B4F291347CB}"/>
          </ac:spMkLst>
        </pc:spChg>
        <pc:spChg chg="mod">
          <ac:chgData name="Uros Kuzmanov" userId="2fc56db4-bb5f-4672-85dd-0e49a4dda746" providerId="ADAL" clId="{E07AAE54-F2A5-4187-A5B4-53A1251BD639}" dt="2023-02-23T19:47:32.466" v="337" actId="165"/>
          <ac:spMkLst>
            <pc:docMk/>
            <pc:sldMk cId="4107560495" sldId="284"/>
            <ac:spMk id="674" creationId="{9B399D73-2A71-F3DF-331D-1BEAB345B0AA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77" creationId="{B88F1355-8968-2971-938A-3CCD590F8E1C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78" creationId="{AF8B8619-38FC-023F-ABDA-5049987BBB2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79" creationId="{90756F0E-40B1-EAB6-AAA4-6F816EF1ADF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80" creationId="{32E1BBEF-0136-3DD0-D77B-FC3168C2C17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81" creationId="{7CE5AFB6-614D-DF39-9B7A-C9AC0035391E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82" creationId="{FFFB0B68-4152-D17D-E0C9-67B141096E4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83" creationId="{C54F8D65-8EE3-D82A-86C8-DC9C171A9828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84" creationId="{F39ABD66-A685-E188-D48C-BDD500681518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85" creationId="{A6BFDCD1-63A6-8F2A-624A-3B929DE8943F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86" creationId="{BBB8EA2D-D826-5958-5FF4-AAD468310BDC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87" creationId="{03DAF034-56C2-9DF2-0FD5-91C4D19688F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88" creationId="{8BEBE4A1-140A-DCB7-820F-DC669E205E8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89" creationId="{69CAFEC4-327B-6B65-9AC1-065246FC74B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90" creationId="{C6B98681-5A3B-02F5-6D60-88CD0421330E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91" creationId="{A8E777B4-1AD1-704B-7807-2B80592C1D4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92" creationId="{FD207FF5-6E6B-909E-A004-4037C289127F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93" creationId="{B371F75B-4B95-3002-718A-8AD5420C8A2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94" creationId="{8AC4BD26-3B37-1A63-3862-03AF6280BD5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95" creationId="{D0C37F09-5D03-17D9-3671-FE5A701930AC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96" creationId="{59F0727B-AF33-D8F0-41A0-FBBED6E7AA0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97" creationId="{A50FC4F4-2C32-618F-8908-9F1B39784657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98" creationId="{63EB7CED-1AE7-ECB7-4252-DC33A48E6FD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699" creationId="{2728EB85-E5BC-2AD8-1821-ECD2139C086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00" creationId="{BA34EB52-BE63-F481-6B21-90319902E2D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01" creationId="{75345C18-94DC-D5B2-F9BC-451CD14B9AD0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02" creationId="{3E57D8F9-D7B0-FB1C-7BCF-8AE7D44A1C6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03" creationId="{3563C958-CA26-FEF5-BA1C-15CA95EA2ED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04" creationId="{BE793EE9-9C0F-14CF-C2E8-2077AA2E100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05" creationId="{850AB5A7-F744-FB6B-757F-6C9092FD20B7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06" creationId="{D1D2F2D4-7BFC-8DFF-8816-CCA6128D1CF0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07" creationId="{F2A26106-A67C-504B-0F34-EF500D61887A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08" creationId="{5D579404-8F1D-94AA-F902-33D8AE68755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09" creationId="{B9D23A10-67CD-F92A-8F72-77767EAB2D50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10" creationId="{4CF1F4F9-8F78-1A6A-39C7-C0E76EA45E8F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11" creationId="{04F4E74C-37C9-9470-B415-985DBC64E2B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12" creationId="{B11778DE-B267-9CE0-D2DD-C09F0FD4B003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13" creationId="{E22E6FB2-3172-565E-11C6-1ED026C48368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14" creationId="{46FD9D32-06CC-1643-870C-E5E7B981EDC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15" creationId="{0D068ABA-9E45-183B-5DA6-83235F18F90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16" creationId="{D26F97BB-24FC-5FE1-C182-3CE760EA46F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17" creationId="{79BC6BE4-B026-29BB-C9A5-A87B5826A19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18" creationId="{26180075-16D4-7B20-2786-3AE1D94989E0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19" creationId="{DBA83B21-7D58-02CB-7BB5-1679FB75BEE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20" creationId="{2DAF00DE-9898-8CDA-F539-B3A50CFA7B9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21" creationId="{C0321091-F19A-0866-509A-37D2FBC7CD2E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22" creationId="{187D8429-562E-18A1-7C44-8B3908EA068A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23" creationId="{F3CABB54-15F2-88D1-4982-B7205843A96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24" creationId="{FAEBA011-B9E0-659E-0C15-81AA508BE1F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25" creationId="{C2581DCB-6791-64DD-F765-896A75D358B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26" creationId="{22D4D448-FA3A-5B81-E61E-5E12CADBC473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27" creationId="{6DF0584C-7E0A-D590-46AE-111B6045964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28" creationId="{0DAE39D4-C696-6CC4-D304-9753F203EB15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29" creationId="{F501A331-ABC6-4E09-65DA-3D512690E39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30" creationId="{620B4089-51DF-712D-4090-9D7A75F7024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31" creationId="{00E6CE2D-75DE-42BB-55AC-4BCC9A9600E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32" creationId="{03B67C03-6D48-CBC5-5BEA-49B73609E94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33" creationId="{926765A4-F0E7-9486-945E-921DFCD3D4A3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34" creationId="{56633D5A-7A99-C722-2DA7-1C2641C1430C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35" creationId="{ACE78347-9A3A-551D-9408-E6370FAD8AC8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36" creationId="{BF250EDB-6300-B9D0-69BA-975397BC0BEA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37" creationId="{710107EB-A0C2-5239-03FE-261A01763478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38" creationId="{CD4A5AD1-8548-FDA5-EAE5-63C827FBE42E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39" creationId="{43A476C5-B561-43F6-D3AB-511E579CCEC8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40" creationId="{D5BC9F06-2DA9-F3B1-9C9D-B32335E1696A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41" creationId="{77965046-0E8D-98BA-9337-3A8F5A4C488E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42" creationId="{727876A3-47C9-720B-7EE7-AC0666F60AB7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43" creationId="{8AF16844-4C2D-D6CD-0F2A-727033318AF3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44" creationId="{59433214-351A-2A03-4D8F-23EF44791FC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45" creationId="{115D21D0-2F7D-A3F7-D158-FD0B559122E0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46" creationId="{C1A6DA4E-4EFE-9D4D-15C7-1233FEB4CFE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47" creationId="{A08F8A9F-6D38-4F2E-7749-511F945AD568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48" creationId="{D972E583-AE34-12DB-6820-3DF6A71242E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49" creationId="{4BD866B6-6DB9-1DCC-8C0B-88991AC8647D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50" creationId="{558CB607-F088-B2B6-D659-5F5C8833197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51" creationId="{A3E86A49-1440-656C-ECCB-1495DE47AF0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52" creationId="{248F7229-9F01-1ABC-6861-DCD76C99F19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53" creationId="{C080610C-9F1F-BD7E-99E1-0EC9DD63F87A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54" creationId="{0B9BE3D3-0486-8443-39F6-57566F6314F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55" creationId="{37062FD4-FC29-5DC9-41DF-6151BEC3A783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56" creationId="{8A6C3854-4737-E5D1-C5F3-03F8642C0637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57" creationId="{B31C1068-3E6D-7E72-775F-46F26A29C25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58" creationId="{C7C9AD4C-D57B-46A0-153D-3595DC005C0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59" creationId="{97976C88-6BBC-1888-20A0-B02287E16B0D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60" creationId="{81AE4CB6-80E5-58BC-5852-FBE0E70062D0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61" creationId="{080FA5DF-06E1-20C7-90F5-F7329D9CA84F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62" creationId="{231B9E1F-3A85-3DCE-786F-28C4045DEF1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63" creationId="{0069F3DA-8BE4-8023-EFA9-EA7D55DCEB8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64" creationId="{E0138BCA-59A6-61F8-242D-42EFFF88F41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65" creationId="{D697DEF3-3CDE-07E4-AD5F-5FC7C7BFA9FD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66" creationId="{7E4C0865-5767-0457-060B-FC8E6D2DBE20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67" creationId="{36BE249C-F332-B546-8827-7CCAB434DA0E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68" creationId="{30ACACDA-F3A6-1527-1A0E-1CD0BE7EC1A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69" creationId="{F5998CC8-5C87-FC01-B12A-7FD3CE903C7A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70" creationId="{0EF1865F-71D4-23F1-8140-4C9659C700C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71" creationId="{A807126D-772F-3D31-1BB7-1AB37C2524F8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72" creationId="{5FA056ED-6B9F-194A-0869-EEFC821A1D5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73" creationId="{B6D7F7EF-E971-B7BF-302A-0894C8EA65C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74" creationId="{E1941B8D-2B60-0B1C-7F3C-BFB61377611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75" creationId="{53D11584-59E3-3C28-0DE9-17D40D1CFA5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76" creationId="{D960A0A6-81D6-0BEE-31A0-4A51582BA56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77" creationId="{D8146374-1885-26CD-F567-A3F52EC5466C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78" creationId="{5FAE5ACB-E75C-6D97-082E-5F71A6E995E5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79" creationId="{42DCF8BC-9BF0-6DF2-D0AD-6DE8B589A1BC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80" creationId="{7133B39A-8C4F-8D18-6869-8889486F141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81" creationId="{F6F13F7C-4934-CC8A-7C6B-C79E1472F2D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82" creationId="{DEAE738A-7ABB-203A-4A90-3FEA46AD10B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83" creationId="{5065C724-781D-1AB7-8C5C-41414ED203F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84" creationId="{691747F3-B289-2414-B4A4-426F76635EAD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85" creationId="{DAEEB671-B3D4-8902-378F-AEC0315C5357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86" creationId="{56A6995C-ED46-7E69-8E32-7A2844551A2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87" creationId="{7BC1266F-E290-551C-9D83-6134DBD5773F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88" creationId="{8C66B0F6-F8A2-4C28-B571-5BEAAA3B9CCF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89" creationId="{F35619C0-C4FE-6344-D58B-6A3FDC3F1B5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90" creationId="{6EBD1B5B-B93C-D621-2A37-539FE7C2819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91" creationId="{C662705D-FCA6-3029-9BC0-E6C870B4AA08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92" creationId="{CA82EC4E-192F-B2FD-52CA-C51708A4A8B7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93" creationId="{2A638D58-4135-FD0A-E8C3-0BF916159090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94" creationId="{26AE7F32-E238-B49A-B826-DED746EE513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95" creationId="{2121AEA3-9322-E76E-A2D6-0BEE358369D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96" creationId="{75967290-6580-CF80-5990-57B00FC3F41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97" creationId="{52DA6B51-96E3-46DC-E959-C50EC090A6CC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98" creationId="{56F172A9-C69C-CA73-040B-A8C476F697E7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799" creationId="{F23279B7-244A-2B95-4CC2-F1F2A2D4EBB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00" creationId="{B5EEE5AE-11F6-54F9-A07F-9CA1E53FC39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01" creationId="{88BEA6AB-9A4D-4281-5B6E-C2F3B022ECF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02" creationId="{5F638D51-1F20-BFD9-554C-53EE9DEAE17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03" creationId="{EBB7E5FF-A21F-866E-FE24-9D755F7B91D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04" creationId="{E58C4382-6A8D-DF5D-AB19-70DE9E40CF6B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05" creationId="{3260C190-E5C8-AC66-8A07-37FF3D4C7855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06" creationId="{8C3B4FE7-FBFA-39E9-FA99-91B6F99DCA55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07" creationId="{819392B4-4005-4179-2C2B-1D373D27C9B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08" creationId="{64629AD9-7258-7B82-D894-A0A41FF56B0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09" creationId="{DC7545A0-1786-5AE2-B394-0F1C46B7D0E3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10" creationId="{919DA4B8-2BB9-EBA4-6CC5-796D754572F3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11" creationId="{F67BC187-91A4-C37D-94C7-C5454DE6760C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12" creationId="{AA220162-5338-B33F-45B7-BFBFF68CA8AF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13" creationId="{D2C743A9-033E-9992-F33D-C0ADB3A2E107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14" creationId="{72D1A573-E178-9B90-D386-89E48F52434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15" creationId="{04079C74-FBFC-D34A-0712-EAA023E81194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16" creationId="{B030C5F9-448F-1F82-1AD7-F3485343CBCF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17" creationId="{D01A6395-FD52-A509-B115-A16E71FA4A55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18" creationId="{4EA76D03-BFDF-41C5-1989-DCFC2D023FC5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19" creationId="{BE793D8F-EF41-D644-D6C9-F23F70BDE798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20" creationId="{0BB6E67A-AA86-AE1C-CED4-E502F13E098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21" creationId="{BC619BAB-1DDA-78D1-04BC-C704FB80D490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22" creationId="{5B196E90-EDD1-3FCC-7AB6-9BB71521753C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23" creationId="{1A792B7E-2409-8571-8584-AD08CEC3C44A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24" creationId="{14109A23-61FD-A952-534C-1B0AD9B211B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25" creationId="{3ED184D1-4D8F-139B-041E-4245600F9E7F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26" creationId="{E9AC30E8-03DA-097A-7AF8-3C784228EF80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27" creationId="{F9AA382C-3962-FB9A-C7B6-0C80CF28605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28" creationId="{7296276D-8C9C-3BB6-EB91-035C6C58DBF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29" creationId="{60C807A3-47C9-2538-2902-1F4F206DBB1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30" creationId="{396E8551-A97C-49C6-BA34-3AC3BDCD4CFF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31" creationId="{E3337760-A907-7822-4A03-9620CBFB1623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32" creationId="{D2DE0A4E-9DF7-844F-F78C-8BD7F2B0C737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33" creationId="{5B4F7308-7313-551C-7C5E-13767E1209BE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34" creationId="{AB506511-5012-928A-8DBB-636CF80A167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35" creationId="{B8BFC01D-5103-B2C2-FB03-FCAD7BDF64C8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36" creationId="{7BA81877-2FEA-2604-3416-547786946B4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37" creationId="{1BE79655-393E-9DDD-CDA1-31F6A6F15765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38" creationId="{3148D08F-33C4-8203-23A0-551B7FF4329C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39" creationId="{321B20BC-8D6C-570C-D7A6-F521AE6057C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40" creationId="{2013DB94-C30A-BBD3-E66B-6F1238D2A63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41" creationId="{A31DF026-763F-F81B-EB36-6D44496BD267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42" creationId="{ECA067DF-BA7E-FEAB-D5A7-D6B20C8D65B0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43" creationId="{74221C48-ACFC-364D-70C7-09398C564495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44" creationId="{0EDDF820-667A-A6AA-FF8E-9FEA00FA5C02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45" creationId="{79AFC1EB-5D05-A70E-02C6-61C37A05CCB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46" creationId="{4DA46F3B-2F46-3CB2-E8D8-65D798461A66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47" creationId="{A944F3B1-EBB4-744E-D76C-A2D2185CF93D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48" creationId="{BAA8571B-801E-2FD1-130A-0D91512C7295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49" creationId="{45B1BF21-240E-B025-76E6-63510827A0D1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50" creationId="{C6974999-7A86-6857-AFD0-F778B709B9CA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51" creationId="{5F74AA7B-8601-29E5-8F4E-80E754D16FFF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52" creationId="{E4DF2003-500B-85ED-6317-B22477449B5E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53" creationId="{87823FD7-76ED-D9B0-40B0-C46987728835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54" creationId="{5D57BC8A-79EF-5A66-1ED1-9BEE216AB2E9}"/>
          </ac:spMkLst>
        </pc:spChg>
        <pc:spChg chg="mod">
          <ac:chgData name="Uros Kuzmanov" userId="2fc56db4-bb5f-4672-85dd-0e49a4dda746" providerId="ADAL" clId="{E07AAE54-F2A5-4187-A5B4-53A1251BD639}" dt="2023-02-23T19:47:51.469" v="338"/>
          <ac:spMkLst>
            <pc:docMk/>
            <pc:sldMk cId="4107560495" sldId="284"/>
            <ac:spMk id="855" creationId="{755A1315-64B3-34F0-28CA-12156A6F00E8}"/>
          </ac:spMkLst>
        </pc:spChg>
        <pc:grpChg chg="add mod topLvl">
          <ac:chgData name="Uros Kuzmanov" userId="2fc56db4-bb5f-4672-85dd-0e49a4dda746" providerId="ADAL" clId="{E07AAE54-F2A5-4187-A5B4-53A1251BD639}" dt="2023-02-23T19:51:33.471" v="389" actId="164"/>
          <ac:grpSpMkLst>
            <pc:docMk/>
            <pc:sldMk cId="4107560495" sldId="284"/>
            <ac:grpSpMk id="7" creationId="{19D3DFDB-BC24-A262-EF73-36FCD3161FFD}"/>
          </ac:grpSpMkLst>
        </pc:grpChg>
        <pc:grpChg chg="del">
          <ac:chgData name="Uros Kuzmanov" userId="2fc56db4-bb5f-4672-85dd-0e49a4dda746" providerId="ADAL" clId="{E07AAE54-F2A5-4187-A5B4-53A1251BD639}" dt="2023-02-23T19:17:22.003" v="183" actId="478"/>
          <ac:grpSpMkLst>
            <pc:docMk/>
            <pc:sldMk cId="4107560495" sldId="284"/>
            <ac:grpSpMk id="201" creationId="{D5EDA25C-592B-5EAE-CCD0-D2BFD9EAF6A5}"/>
          </ac:grpSpMkLst>
        </pc:grpChg>
        <pc:grpChg chg="add mod topLvl">
          <ac:chgData name="Uros Kuzmanov" userId="2fc56db4-bb5f-4672-85dd-0e49a4dda746" providerId="ADAL" clId="{E07AAE54-F2A5-4187-A5B4-53A1251BD639}" dt="2023-02-23T19:51:33.471" v="389" actId="164"/>
          <ac:grpSpMkLst>
            <pc:docMk/>
            <pc:sldMk cId="4107560495" sldId="284"/>
            <ac:grpSpMk id="495" creationId="{94B12A6E-A661-DDA2-BD25-B119AD5B13FA}"/>
          </ac:grpSpMkLst>
        </pc:grpChg>
        <pc:grpChg chg="add del mod">
          <ac:chgData name="Uros Kuzmanov" userId="2fc56db4-bb5f-4672-85dd-0e49a4dda746" providerId="ADAL" clId="{E07AAE54-F2A5-4187-A5B4-53A1251BD639}" dt="2023-02-23T19:47:32.466" v="337" actId="165"/>
          <ac:grpSpMkLst>
            <pc:docMk/>
            <pc:sldMk cId="4107560495" sldId="284"/>
            <ac:grpSpMk id="675" creationId="{DD884550-D08E-A4EC-C326-32310F822068}"/>
          </ac:grpSpMkLst>
        </pc:grpChg>
        <pc:grpChg chg="add mod">
          <ac:chgData name="Uros Kuzmanov" userId="2fc56db4-bb5f-4672-85dd-0e49a4dda746" providerId="ADAL" clId="{E07AAE54-F2A5-4187-A5B4-53A1251BD639}" dt="2023-02-23T19:51:33.471" v="389" actId="164"/>
          <ac:grpSpMkLst>
            <pc:docMk/>
            <pc:sldMk cId="4107560495" sldId="284"/>
            <ac:grpSpMk id="676" creationId="{F43F1475-120C-CD35-3CC2-6EADF01E8394}"/>
          </ac:grpSpMkLst>
        </pc:grpChg>
        <pc:grpChg chg="add mod">
          <ac:chgData name="Uros Kuzmanov" userId="2fc56db4-bb5f-4672-85dd-0e49a4dda746" providerId="ADAL" clId="{E07AAE54-F2A5-4187-A5B4-53A1251BD639}" dt="2023-02-23T19:51:33.471" v="389" actId="164"/>
          <ac:grpSpMkLst>
            <pc:docMk/>
            <pc:sldMk cId="4107560495" sldId="284"/>
            <ac:grpSpMk id="856" creationId="{CB9FBC10-BE5E-6AC1-2554-B5DAD970DFF8}"/>
          </ac:grpSpMkLst>
        </pc:grpChg>
        <pc:picChg chg="add mod ord modCrop">
          <ac:chgData name="Uros Kuzmanov" userId="2fc56db4-bb5f-4672-85dd-0e49a4dda746" providerId="ADAL" clId="{E07AAE54-F2A5-4187-A5B4-53A1251BD639}" dt="2023-02-23T19:46:20.213" v="264" actId="166"/>
          <ac:picMkLst>
            <pc:docMk/>
            <pc:sldMk cId="4107560495" sldId="284"/>
            <ac:picMk id="6" creationId="{6592C5B9-AA4B-6115-5408-37A790061E1A}"/>
          </ac:picMkLst>
        </pc:picChg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415570747" sldId="285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4102604331" sldId="286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99684368" sldId="287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471468993" sldId="288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755063691" sldId="289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542938816" sldId="290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601193735" sldId="291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334646254" sldId="292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811462968" sldId="293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006046969" sldId="294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864822666" sldId="295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434061968" sldId="296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576776589" sldId="297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164784680" sldId="298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662433929" sldId="299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696481907" sldId="300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964768933" sldId="301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2416356" sldId="302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911700390" sldId="303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694636459" sldId="304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210438367" sldId="305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915050994" sldId="306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4290177666" sldId="307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797306706" sldId="308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611356230" sldId="309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580942709" sldId="310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118555957" sldId="311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4094920383" sldId="312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2310863706" sldId="313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439695947" sldId="314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676502747" sldId="315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052920921" sldId="316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104139779" sldId="317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701969987" sldId="318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898627283" sldId="319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158624044" sldId="320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3938580834" sldId="321"/>
        </pc:sldMkLst>
      </pc:sldChg>
      <pc:sldChg chg="del">
        <pc:chgData name="Uros Kuzmanov" userId="2fc56db4-bb5f-4672-85dd-0e49a4dda746" providerId="ADAL" clId="{E07AAE54-F2A5-4187-A5B4-53A1251BD639}" dt="2023-02-23T16:57:25.944" v="4" actId="47"/>
        <pc:sldMkLst>
          <pc:docMk/>
          <pc:sldMk cId="1067009166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488B4-538D-44B8-8258-7D512477B5AF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C627D-D439-4A97-927C-B11B0CA6B1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71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9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00C9-EB81-3E37-1CAA-77D3158D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37AD4-955C-F1E8-1E30-B7DC7FD28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AC4FD-0C5B-427F-EF82-9A23F1C2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1CC04-A197-E08B-1EF3-5CF5CD9A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64ACA-D12E-ACF9-6FD1-2E8200A5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14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4060-E144-90EA-1D17-EAD620D3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2D268-DA8B-C219-3393-04E8AF899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43E24-F6D0-68C6-DA82-A4CB2BFE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3EF64-B270-838A-8484-EF7D28C1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965BC-0EAE-1472-F465-C700967E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24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FCA38-7DB2-3D48-8EA3-DE11D7D49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C7A30-BB91-49ED-D961-733B2C542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662DC-7E8E-E5F8-4847-59FDD8CB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15D40-3E17-C601-2ABC-0FF165B8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302D-AF8E-0A76-4F8C-777CF719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575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058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45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6528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8347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7864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912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85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97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536A-D2C0-9003-3C0B-5B85741B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A000-288D-0E58-35C1-7DA802D2C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A03A-5915-4711-0456-EED4470A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23BB6-4494-51D2-0332-F07304FD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9B6B5-ABCA-FB52-84E6-5C7F668D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232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3722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872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00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763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889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0901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743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83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584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12C7-3ADD-8DFF-248D-E960A17F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CFA68-D27E-62B5-7DFA-E89A78FA2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D034-03E5-F5EB-16F4-5370686E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AA38D-47C8-8985-986C-3F63A013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0275-D8D9-D81F-AF28-7F5545C8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85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1FF7-72CE-53A5-5B30-3D64E162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420A9-6E51-2758-78B3-E9FAE07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CFF16-6015-DCB2-7D31-40DD7E4CF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AD993-0990-4296-9223-45C83EE5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FACDB-6296-A177-A76F-8D5E4075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B3641-71AA-204D-2D62-76B8752C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11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CDEB-C91B-7766-690A-E28D8F42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EE67A-C79E-926C-32D6-FD049D26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0D80B-AA25-993E-C454-9594B2E68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5E946-2F3C-CEB6-93AB-4736121F2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691AE-98EA-2E3D-0706-39AFB29A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AD369-5C88-78C8-215A-3184B7B9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882F6-6751-1ABA-6020-A0954554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0B89C-1D43-8C58-8F08-EB259C28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5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56E2-2AB8-5DE4-E1D1-25A8839D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1729E-04D1-C857-39B9-CC6403D1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B288-53A2-60B3-1A6D-ED4AF4E4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2648E-C9F9-F201-CF20-C6B394F9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90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DCE2A-8BA2-04D9-FD91-5D683A5C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A2035-52E4-BBFF-E98C-E304DB70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0244B-6A2D-949E-445F-CBE685E1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3743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8CB4-5198-AE38-0FE8-390D0F90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E3BE-07DD-CA22-90BD-86C0085A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02BD6-FD66-64DA-5C1A-67AE257BA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1AE34-1DC5-46A7-85AF-249293EA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161B-0EBD-11A8-8859-84486581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404B8-EA28-592F-D1A6-0BD391B0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40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E1F1-902C-84EC-93ED-67A352B8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4D54F-815E-D357-61DE-6FF9C6661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3191B-5392-F334-5F41-56CAA9575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9DF72-96B3-4D4D-04D5-C32C65CC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01BF-DA9C-653D-E09A-206B0FBC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2D9AD-89C9-326E-786A-AC50F947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13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E8BE3-26B3-9AA2-E1AA-23A48FCD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2E46-867D-7266-7C35-CABC1D48C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6498A-6DEE-E865-D27D-DE098F796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E8F08-CFC6-4B60-842A-6192D162242B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173FB-1976-C96B-46DB-CF377AB6E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07580-55D5-ABCC-688D-9135F6E43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AFFFA-6CF4-4A7B-AF90-E03892A806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85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684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5DF05-D42E-5C20-0FA1-52ACE598809E}"/>
              </a:ext>
            </a:extLst>
          </p:cNvPr>
          <p:cNvSpPr/>
          <p:nvPr/>
        </p:nvSpPr>
        <p:spPr>
          <a:xfrm>
            <a:off x="5401559" y="0"/>
            <a:ext cx="1859734" cy="6858000"/>
          </a:xfrm>
          <a:prstGeom prst="rect">
            <a:avLst/>
          </a:prstGeom>
          <a:solidFill>
            <a:srgbClr val="F4F5F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 descr="A close-up of a test tube&#10;&#10;Description automatically generated with low confidence">
            <a:extLst>
              <a:ext uri="{FF2B5EF4-FFF2-40B4-BE49-F238E27FC236}">
                <a16:creationId xmlns:a16="http://schemas.microsoft.com/office/drawing/2014/main" id="{6592C5B9-AA4B-6115-5408-37A790061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4900"/>
          <a:stretch/>
        </p:blipFill>
        <p:spPr>
          <a:xfrm>
            <a:off x="-1" y="0"/>
            <a:ext cx="1840852" cy="6858000"/>
          </a:xfrm>
          <a:prstGeom prst="rect">
            <a:avLst/>
          </a:prstGeom>
          <a:ln>
            <a:noFill/>
          </a:ln>
        </p:spPr>
      </p:pic>
      <p:grpSp>
        <p:nvGrpSpPr>
          <p:cNvPr id="856" name="Group 855">
            <a:extLst>
              <a:ext uri="{FF2B5EF4-FFF2-40B4-BE49-F238E27FC236}">
                <a16:creationId xmlns:a16="http://schemas.microsoft.com/office/drawing/2014/main" id="{CB9FBC10-BE5E-6AC1-2554-B5DAD970DFF8}"/>
              </a:ext>
            </a:extLst>
          </p:cNvPr>
          <p:cNvGrpSpPr/>
          <p:nvPr/>
        </p:nvGrpSpPr>
        <p:grpSpPr>
          <a:xfrm>
            <a:off x="-4256192" y="689126"/>
            <a:ext cx="18645649" cy="3600000"/>
            <a:chOff x="-4256192" y="689126"/>
            <a:chExt cx="18645649" cy="3600000"/>
          </a:xfrm>
        </p:grpSpPr>
        <p:grpSp>
          <p:nvGrpSpPr>
            <p:cNvPr id="7" name="Group 607">
              <a:extLst>
                <a:ext uri="{FF2B5EF4-FFF2-40B4-BE49-F238E27FC236}">
                  <a16:creationId xmlns:a16="http://schemas.microsoft.com/office/drawing/2014/main" id="{19D3DFDB-BC24-A262-EF73-36FCD3161F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94414" y="689126"/>
              <a:ext cx="6145054" cy="3600000"/>
              <a:chOff x="1079" y="768"/>
              <a:chExt cx="1381" cy="3035"/>
            </a:xfrm>
          </p:grpSpPr>
          <p:sp>
            <p:nvSpPr>
              <p:cNvPr id="8" name="Line 428">
                <a:extLst>
                  <a:ext uri="{FF2B5EF4-FFF2-40B4-BE49-F238E27FC236}">
                    <a16:creationId xmlns:a16="http://schemas.microsoft.com/office/drawing/2014/main" id="{A943BC31-AF8A-5F58-9BF6-FCB2EBDFB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9" name="Line 429">
                <a:extLst>
                  <a:ext uri="{FF2B5EF4-FFF2-40B4-BE49-F238E27FC236}">
                    <a16:creationId xmlns:a16="http://schemas.microsoft.com/office/drawing/2014/main" id="{72B2F200-B44E-CFFF-DEFE-31C363803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0" name="Line 430">
                <a:extLst>
                  <a:ext uri="{FF2B5EF4-FFF2-40B4-BE49-F238E27FC236}">
                    <a16:creationId xmlns:a16="http://schemas.microsoft.com/office/drawing/2014/main" id="{C4D5D0A6-15CA-04F6-B7AC-75A2198D43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1" name="Line 431">
                <a:extLst>
                  <a:ext uri="{FF2B5EF4-FFF2-40B4-BE49-F238E27FC236}">
                    <a16:creationId xmlns:a16="http://schemas.microsoft.com/office/drawing/2014/main" id="{035D440E-E657-C18D-D83F-290EF1E3E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" name="Line 432">
                <a:extLst>
                  <a:ext uri="{FF2B5EF4-FFF2-40B4-BE49-F238E27FC236}">
                    <a16:creationId xmlns:a16="http://schemas.microsoft.com/office/drawing/2014/main" id="{BC28D491-96DF-F9A9-BF76-8C6A03CB97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3" name="Line 433">
                <a:extLst>
                  <a:ext uri="{FF2B5EF4-FFF2-40B4-BE49-F238E27FC236}">
                    <a16:creationId xmlns:a16="http://schemas.microsoft.com/office/drawing/2014/main" id="{916A9B84-88B1-314C-6D0D-4950E8A77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4" name="Line 434">
                <a:extLst>
                  <a:ext uri="{FF2B5EF4-FFF2-40B4-BE49-F238E27FC236}">
                    <a16:creationId xmlns:a16="http://schemas.microsoft.com/office/drawing/2014/main" id="{40F092F3-61EA-779B-9285-81BB56904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5" name="Line 435">
                <a:extLst>
                  <a:ext uri="{FF2B5EF4-FFF2-40B4-BE49-F238E27FC236}">
                    <a16:creationId xmlns:a16="http://schemas.microsoft.com/office/drawing/2014/main" id="{311A731D-9E1B-47A5-B8BE-9BC9AA75E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" name="Line 436">
                <a:extLst>
                  <a:ext uri="{FF2B5EF4-FFF2-40B4-BE49-F238E27FC236}">
                    <a16:creationId xmlns:a16="http://schemas.microsoft.com/office/drawing/2014/main" id="{A7A79F20-9442-CA5D-70F8-A9CAFE416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" name="Line 437">
                <a:extLst>
                  <a:ext uri="{FF2B5EF4-FFF2-40B4-BE49-F238E27FC236}">
                    <a16:creationId xmlns:a16="http://schemas.microsoft.com/office/drawing/2014/main" id="{1B0BB6A8-B56D-8256-3D98-972E775B13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" name="Line 438">
                <a:extLst>
                  <a:ext uri="{FF2B5EF4-FFF2-40B4-BE49-F238E27FC236}">
                    <a16:creationId xmlns:a16="http://schemas.microsoft.com/office/drawing/2014/main" id="{9BCB6A58-14A2-CC9A-7516-FF316CA31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" name="Line 439">
                <a:extLst>
                  <a:ext uri="{FF2B5EF4-FFF2-40B4-BE49-F238E27FC236}">
                    <a16:creationId xmlns:a16="http://schemas.microsoft.com/office/drawing/2014/main" id="{C8DADDF0-AB26-2D87-1D26-896E0AA0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" name="Line 440">
                <a:extLst>
                  <a:ext uri="{FF2B5EF4-FFF2-40B4-BE49-F238E27FC236}">
                    <a16:creationId xmlns:a16="http://schemas.microsoft.com/office/drawing/2014/main" id="{A2202D16-ED94-F81E-E466-FC7893B5F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" name="Line 441">
                <a:extLst>
                  <a:ext uri="{FF2B5EF4-FFF2-40B4-BE49-F238E27FC236}">
                    <a16:creationId xmlns:a16="http://schemas.microsoft.com/office/drawing/2014/main" id="{6C6059FA-7CFB-82F7-E1C9-12860BC90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" name="Line 442">
                <a:extLst>
                  <a:ext uri="{FF2B5EF4-FFF2-40B4-BE49-F238E27FC236}">
                    <a16:creationId xmlns:a16="http://schemas.microsoft.com/office/drawing/2014/main" id="{27347C7F-2A1F-DCB8-5A6B-4FF3AF3917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" name="Line 443">
                <a:extLst>
                  <a:ext uri="{FF2B5EF4-FFF2-40B4-BE49-F238E27FC236}">
                    <a16:creationId xmlns:a16="http://schemas.microsoft.com/office/drawing/2014/main" id="{78363A9D-284B-A0B9-0563-DEBC8F5FF4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" name="Line 444">
                <a:extLst>
                  <a:ext uri="{FF2B5EF4-FFF2-40B4-BE49-F238E27FC236}">
                    <a16:creationId xmlns:a16="http://schemas.microsoft.com/office/drawing/2014/main" id="{C0975B53-BD6F-0CBE-6753-DFE188F538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" name="Line 445">
                <a:extLst>
                  <a:ext uri="{FF2B5EF4-FFF2-40B4-BE49-F238E27FC236}">
                    <a16:creationId xmlns:a16="http://schemas.microsoft.com/office/drawing/2014/main" id="{EEA6094D-DE5C-1AA8-A3F5-A8517351F3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" name="Line 446">
                <a:extLst>
                  <a:ext uri="{FF2B5EF4-FFF2-40B4-BE49-F238E27FC236}">
                    <a16:creationId xmlns:a16="http://schemas.microsoft.com/office/drawing/2014/main" id="{71F69598-822C-0862-2A5D-8272C85DE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" name="Line 447">
                <a:extLst>
                  <a:ext uri="{FF2B5EF4-FFF2-40B4-BE49-F238E27FC236}">
                    <a16:creationId xmlns:a16="http://schemas.microsoft.com/office/drawing/2014/main" id="{3557E055-EFD3-48F6-015E-574BAB0933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8" name="Line 448">
                <a:extLst>
                  <a:ext uri="{FF2B5EF4-FFF2-40B4-BE49-F238E27FC236}">
                    <a16:creationId xmlns:a16="http://schemas.microsoft.com/office/drawing/2014/main" id="{F171E8A1-E255-4930-3EDE-70FC39DDE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9" name="Line 449">
                <a:extLst>
                  <a:ext uri="{FF2B5EF4-FFF2-40B4-BE49-F238E27FC236}">
                    <a16:creationId xmlns:a16="http://schemas.microsoft.com/office/drawing/2014/main" id="{F0858463-0F8C-8C83-833E-8B185B1AC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0" name="Line 450">
                <a:extLst>
                  <a:ext uri="{FF2B5EF4-FFF2-40B4-BE49-F238E27FC236}">
                    <a16:creationId xmlns:a16="http://schemas.microsoft.com/office/drawing/2014/main" id="{79761B6D-2238-1DEA-ECCA-482DFAD9D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1" name="Line 451">
                <a:extLst>
                  <a:ext uri="{FF2B5EF4-FFF2-40B4-BE49-F238E27FC236}">
                    <a16:creationId xmlns:a16="http://schemas.microsoft.com/office/drawing/2014/main" id="{FB5BB887-438B-C98F-A10D-2CF9023797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" name="Line 452">
                <a:extLst>
                  <a:ext uri="{FF2B5EF4-FFF2-40B4-BE49-F238E27FC236}">
                    <a16:creationId xmlns:a16="http://schemas.microsoft.com/office/drawing/2014/main" id="{68D084E9-CCC2-0CE3-271A-815B13E109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" name="Line 453">
                <a:extLst>
                  <a:ext uri="{FF2B5EF4-FFF2-40B4-BE49-F238E27FC236}">
                    <a16:creationId xmlns:a16="http://schemas.microsoft.com/office/drawing/2014/main" id="{BA1BC145-785F-C6F7-2440-16D1E6A7A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" name="Line 454">
                <a:extLst>
                  <a:ext uri="{FF2B5EF4-FFF2-40B4-BE49-F238E27FC236}">
                    <a16:creationId xmlns:a16="http://schemas.microsoft.com/office/drawing/2014/main" id="{B762741C-744A-F5ED-BA21-BF143642BC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" name="Line 455">
                <a:extLst>
                  <a:ext uri="{FF2B5EF4-FFF2-40B4-BE49-F238E27FC236}">
                    <a16:creationId xmlns:a16="http://schemas.microsoft.com/office/drawing/2014/main" id="{29EBF259-75E9-DB92-F26C-3D58003E1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6" name="Line 456">
                <a:extLst>
                  <a:ext uri="{FF2B5EF4-FFF2-40B4-BE49-F238E27FC236}">
                    <a16:creationId xmlns:a16="http://schemas.microsoft.com/office/drawing/2014/main" id="{2269F363-E5D3-0D42-4BB9-7DA07F576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7" name="Line 457">
                <a:extLst>
                  <a:ext uri="{FF2B5EF4-FFF2-40B4-BE49-F238E27FC236}">
                    <a16:creationId xmlns:a16="http://schemas.microsoft.com/office/drawing/2014/main" id="{0B121114-7DAA-CCB2-18E0-0FD41DEB8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8" name="Line 458">
                <a:extLst>
                  <a:ext uri="{FF2B5EF4-FFF2-40B4-BE49-F238E27FC236}">
                    <a16:creationId xmlns:a16="http://schemas.microsoft.com/office/drawing/2014/main" id="{05DF8F7C-FD67-DBDC-CE79-51A4B8F73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" name="Line 459">
                <a:extLst>
                  <a:ext uri="{FF2B5EF4-FFF2-40B4-BE49-F238E27FC236}">
                    <a16:creationId xmlns:a16="http://schemas.microsoft.com/office/drawing/2014/main" id="{033745BA-342A-F228-4AF5-6B103101E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" name="Line 460">
                <a:extLst>
                  <a:ext uri="{FF2B5EF4-FFF2-40B4-BE49-F238E27FC236}">
                    <a16:creationId xmlns:a16="http://schemas.microsoft.com/office/drawing/2014/main" id="{74E47BA7-2EA5-E13F-BC7E-79E23FF7A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" name="Line 461">
                <a:extLst>
                  <a:ext uri="{FF2B5EF4-FFF2-40B4-BE49-F238E27FC236}">
                    <a16:creationId xmlns:a16="http://schemas.microsoft.com/office/drawing/2014/main" id="{1414CDAA-125A-5311-25B5-89CF094C7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2" name="Line 462">
                <a:extLst>
                  <a:ext uri="{FF2B5EF4-FFF2-40B4-BE49-F238E27FC236}">
                    <a16:creationId xmlns:a16="http://schemas.microsoft.com/office/drawing/2014/main" id="{40B9AAD6-E8AA-1DAC-565E-BFAEB61F28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" name="Line 463">
                <a:extLst>
                  <a:ext uri="{FF2B5EF4-FFF2-40B4-BE49-F238E27FC236}">
                    <a16:creationId xmlns:a16="http://schemas.microsoft.com/office/drawing/2014/main" id="{0CE0A3DE-AC88-76BF-0D89-DACE3A0DC6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" name="Line 464">
                <a:extLst>
                  <a:ext uri="{FF2B5EF4-FFF2-40B4-BE49-F238E27FC236}">
                    <a16:creationId xmlns:a16="http://schemas.microsoft.com/office/drawing/2014/main" id="{0EA87854-47E8-2107-7737-A4ECE4FB3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" name="Line 465">
                <a:extLst>
                  <a:ext uri="{FF2B5EF4-FFF2-40B4-BE49-F238E27FC236}">
                    <a16:creationId xmlns:a16="http://schemas.microsoft.com/office/drawing/2014/main" id="{008DBAE9-32A8-AA9E-7A46-120EC79BC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" name="Line 466">
                <a:extLst>
                  <a:ext uri="{FF2B5EF4-FFF2-40B4-BE49-F238E27FC236}">
                    <a16:creationId xmlns:a16="http://schemas.microsoft.com/office/drawing/2014/main" id="{9C30DB75-E5C0-6B17-E396-B03F000EA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" name="Line 467">
                <a:extLst>
                  <a:ext uri="{FF2B5EF4-FFF2-40B4-BE49-F238E27FC236}">
                    <a16:creationId xmlns:a16="http://schemas.microsoft.com/office/drawing/2014/main" id="{FCBA358C-5CEE-60CC-7888-EB54DC6D6D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" name="Line 468">
                <a:extLst>
                  <a:ext uri="{FF2B5EF4-FFF2-40B4-BE49-F238E27FC236}">
                    <a16:creationId xmlns:a16="http://schemas.microsoft.com/office/drawing/2014/main" id="{B48D6F04-0D8D-0648-4EB4-EC95831F6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9" name="Line 469">
                <a:extLst>
                  <a:ext uri="{FF2B5EF4-FFF2-40B4-BE49-F238E27FC236}">
                    <a16:creationId xmlns:a16="http://schemas.microsoft.com/office/drawing/2014/main" id="{9DFD7BEC-6C94-E878-7D1B-1350745F06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" name="Line 470">
                <a:extLst>
                  <a:ext uri="{FF2B5EF4-FFF2-40B4-BE49-F238E27FC236}">
                    <a16:creationId xmlns:a16="http://schemas.microsoft.com/office/drawing/2014/main" id="{C21C8592-B23C-B39F-64EA-AE57F48F0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" name="Line 471">
                <a:extLst>
                  <a:ext uri="{FF2B5EF4-FFF2-40B4-BE49-F238E27FC236}">
                    <a16:creationId xmlns:a16="http://schemas.microsoft.com/office/drawing/2014/main" id="{1CFBD90D-E43F-1A48-7B61-52ABE5ABE7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2" name="Line 472">
                <a:extLst>
                  <a:ext uri="{FF2B5EF4-FFF2-40B4-BE49-F238E27FC236}">
                    <a16:creationId xmlns:a16="http://schemas.microsoft.com/office/drawing/2014/main" id="{E2E526AB-13CE-AACF-4762-9706E5DBD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" name="Line 473">
                <a:extLst>
                  <a:ext uri="{FF2B5EF4-FFF2-40B4-BE49-F238E27FC236}">
                    <a16:creationId xmlns:a16="http://schemas.microsoft.com/office/drawing/2014/main" id="{DBF7466E-B9B6-7177-AE22-7AB42B55A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" name="Line 474">
                <a:extLst>
                  <a:ext uri="{FF2B5EF4-FFF2-40B4-BE49-F238E27FC236}">
                    <a16:creationId xmlns:a16="http://schemas.microsoft.com/office/drawing/2014/main" id="{57317F79-7958-D850-234E-0379E096E9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" name="Line 475">
                <a:extLst>
                  <a:ext uri="{FF2B5EF4-FFF2-40B4-BE49-F238E27FC236}">
                    <a16:creationId xmlns:a16="http://schemas.microsoft.com/office/drawing/2014/main" id="{223DAB15-1C2D-2CD0-20F7-7247FC9658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" name="Line 476">
                <a:extLst>
                  <a:ext uri="{FF2B5EF4-FFF2-40B4-BE49-F238E27FC236}">
                    <a16:creationId xmlns:a16="http://schemas.microsoft.com/office/drawing/2014/main" id="{3D3F0DF2-A2F1-B23D-E36A-12ED8DE42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" name="Line 477">
                <a:extLst>
                  <a:ext uri="{FF2B5EF4-FFF2-40B4-BE49-F238E27FC236}">
                    <a16:creationId xmlns:a16="http://schemas.microsoft.com/office/drawing/2014/main" id="{A027CDC2-7D25-0D26-D125-E9D649684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" name="Line 478">
                <a:extLst>
                  <a:ext uri="{FF2B5EF4-FFF2-40B4-BE49-F238E27FC236}">
                    <a16:creationId xmlns:a16="http://schemas.microsoft.com/office/drawing/2014/main" id="{82708C9D-183B-5457-ADB8-98F950433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" name="Line 479">
                <a:extLst>
                  <a:ext uri="{FF2B5EF4-FFF2-40B4-BE49-F238E27FC236}">
                    <a16:creationId xmlns:a16="http://schemas.microsoft.com/office/drawing/2014/main" id="{1C285F24-5550-5833-A7FB-CF831B1DFB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" name="Line 480">
                <a:extLst>
                  <a:ext uri="{FF2B5EF4-FFF2-40B4-BE49-F238E27FC236}">
                    <a16:creationId xmlns:a16="http://schemas.microsoft.com/office/drawing/2014/main" id="{E006897E-5844-774D-B967-B3EB6A3D35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" name="Line 481">
                <a:extLst>
                  <a:ext uri="{FF2B5EF4-FFF2-40B4-BE49-F238E27FC236}">
                    <a16:creationId xmlns:a16="http://schemas.microsoft.com/office/drawing/2014/main" id="{E6563D1D-D72A-1B61-5D22-02906C151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" name="Line 482">
                <a:extLst>
                  <a:ext uri="{FF2B5EF4-FFF2-40B4-BE49-F238E27FC236}">
                    <a16:creationId xmlns:a16="http://schemas.microsoft.com/office/drawing/2014/main" id="{AA531975-8F7C-137E-B1E1-164BAF2F35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3" name="Line 483">
                <a:extLst>
                  <a:ext uri="{FF2B5EF4-FFF2-40B4-BE49-F238E27FC236}">
                    <a16:creationId xmlns:a16="http://schemas.microsoft.com/office/drawing/2014/main" id="{0E066787-46AC-58A5-D1E7-622CF23E96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2" name="Line 484">
                <a:extLst>
                  <a:ext uri="{FF2B5EF4-FFF2-40B4-BE49-F238E27FC236}">
                    <a16:creationId xmlns:a16="http://schemas.microsoft.com/office/drawing/2014/main" id="{E4D94732-D90A-F49D-1BC2-37106C3A90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3" name="Line 485">
                <a:extLst>
                  <a:ext uri="{FF2B5EF4-FFF2-40B4-BE49-F238E27FC236}">
                    <a16:creationId xmlns:a16="http://schemas.microsoft.com/office/drawing/2014/main" id="{A34AA244-0137-CD1A-A382-57214C178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4" name="Line 486">
                <a:extLst>
                  <a:ext uri="{FF2B5EF4-FFF2-40B4-BE49-F238E27FC236}">
                    <a16:creationId xmlns:a16="http://schemas.microsoft.com/office/drawing/2014/main" id="{C435250B-F519-C320-674D-579AA3A4B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5" name="Line 487">
                <a:extLst>
                  <a:ext uri="{FF2B5EF4-FFF2-40B4-BE49-F238E27FC236}">
                    <a16:creationId xmlns:a16="http://schemas.microsoft.com/office/drawing/2014/main" id="{003B8458-990C-2009-04D4-AAF5BEC45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6" name="Line 488">
                <a:extLst>
                  <a:ext uri="{FF2B5EF4-FFF2-40B4-BE49-F238E27FC236}">
                    <a16:creationId xmlns:a16="http://schemas.microsoft.com/office/drawing/2014/main" id="{24D63CB4-F30C-9CD9-BE89-B0D1BE2485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7" name="Line 489">
                <a:extLst>
                  <a:ext uri="{FF2B5EF4-FFF2-40B4-BE49-F238E27FC236}">
                    <a16:creationId xmlns:a16="http://schemas.microsoft.com/office/drawing/2014/main" id="{531EA87B-1F82-4D97-F3ED-DF4EFD568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8" name="Line 490">
                <a:extLst>
                  <a:ext uri="{FF2B5EF4-FFF2-40B4-BE49-F238E27FC236}">
                    <a16:creationId xmlns:a16="http://schemas.microsoft.com/office/drawing/2014/main" id="{E5FE5D34-819F-377E-238D-6057DF8FE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9" name="Line 491">
                <a:extLst>
                  <a:ext uri="{FF2B5EF4-FFF2-40B4-BE49-F238E27FC236}">
                    <a16:creationId xmlns:a16="http://schemas.microsoft.com/office/drawing/2014/main" id="{F7F983CE-7707-5E77-51A6-539EB311A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0" name="Line 492">
                <a:extLst>
                  <a:ext uri="{FF2B5EF4-FFF2-40B4-BE49-F238E27FC236}">
                    <a16:creationId xmlns:a16="http://schemas.microsoft.com/office/drawing/2014/main" id="{377FF892-9242-6D2C-243E-9E1D972E8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81" name="Line 493">
                <a:extLst>
                  <a:ext uri="{FF2B5EF4-FFF2-40B4-BE49-F238E27FC236}">
                    <a16:creationId xmlns:a16="http://schemas.microsoft.com/office/drawing/2014/main" id="{2F6E1EFB-1C75-91D9-9351-EEAF2EAD9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82" name="Line 494">
                <a:extLst>
                  <a:ext uri="{FF2B5EF4-FFF2-40B4-BE49-F238E27FC236}">
                    <a16:creationId xmlns:a16="http://schemas.microsoft.com/office/drawing/2014/main" id="{13AA5730-B85C-6157-E3AB-A004B6A7D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83" name="Line 495">
                <a:extLst>
                  <a:ext uri="{FF2B5EF4-FFF2-40B4-BE49-F238E27FC236}">
                    <a16:creationId xmlns:a16="http://schemas.microsoft.com/office/drawing/2014/main" id="{115C2E5C-589F-DD2E-982A-DD8E70236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84" name="Line 496">
                <a:extLst>
                  <a:ext uri="{FF2B5EF4-FFF2-40B4-BE49-F238E27FC236}">
                    <a16:creationId xmlns:a16="http://schemas.microsoft.com/office/drawing/2014/main" id="{AAF25FBA-819A-EBF7-BEA9-87049C87A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85" name="Line 497">
                <a:extLst>
                  <a:ext uri="{FF2B5EF4-FFF2-40B4-BE49-F238E27FC236}">
                    <a16:creationId xmlns:a16="http://schemas.microsoft.com/office/drawing/2014/main" id="{603F902A-7E4D-5238-1273-3EDD00217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86" name="Line 498">
                <a:extLst>
                  <a:ext uri="{FF2B5EF4-FFF2-40B4-BE49-F238E27FC236}">
                    <a16:creationId xmlns:a16="http://schemas.microsoft.com/office/drawing/2014/main" id="{61FA2B2C-0455-6FBE-6C1F-813E55AEB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87" name="Line 499">
                <a:extLst>
                  <a:ext uri="{FF2B5EF4-FFF2-40B4-BE49-F238E27FC236}">
                    <a16:creationId xmlns:a16="http://schemas.microsoft.com/office/drawing/2014/main" id="{2B72050B-93CA-6084-FF4A-681E0F11B3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88" name="Line 500">
                <a:extLst>
                  <a:ext uri="{FF2B5EF4-FFF2-40B4-BE49-F238E27FC236}">
                    <a16:creationId xmlns:a16="http://schemas.microsoft.com/office/drawing/2014/main" id="{0C238338-C3F4-4CF2-166E-4A4E49CAA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89" name="Line 501">
                <a:extLst>
                  <a:ext uri="{FF2B5EF4-FFF2-40B4-BE49-F238E27FC236}">
                    <a16:creationId xmlns:a16="http://schemas.microsoft.com/office/drawing/2014/main" id="{4F5FDE4A-660C-8FA9-8858-EDE86AEC9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0" name="Line 502">
                <a:extLst>
                  <a:ext uri="{FF2B5EF4-FFF2-40B4-BE49-F238E27FC236}">
                    <a16:creationId xmlns:a16="http://schemas.microsoft.com/office/drawing/2014/main" id="{40E3D9D7-784D-4D88-F8D8-F525BCCB8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1" name="Line 503">
                <a:extLst>
                  <a:ext uri="{FF2B5EF4-FFF2-40B4-BE49-F238E27FC236}">
                    <a16:creationId xmlns:a16="http://schemas.microsoft.com/office/drawing/2014/main" id="{08B06F1B-FC99-FF7F-783A-5F2D5D95A5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2" name="Line 504">
                <a:extLst>
                  <a:ext uri="{FF2B5EF4-FFF2-40B4-BE49-F238E27FC236}">
                    <a16:creationId xmlns:a16="http://schemas.microsoft.com/office/drawing/2014/main" id="{9B3F36D2-1FF2-EACE-D928-2534B6F920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3" name="Line 505">
                <a:extLst>
                  <a:ext uri="{FF2B5EF4-FFF2-40B4-BE49-F238E27FC236}">
                    <a16:creationId xmlns:a16="http://schemas.microsoft.com/office/drawing/2014/main" id="{920EB539-373E-DAAC-C723-7C44043BDA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4" name="Line 506">
                <a:extLst>
                  <a:ext uri="{FF2B5EF4-FFF2-40B4-BE49-F238E27FC236}">
                    <a16:creationId xmlns:a16="http://schemas.microsoft.com/office/drawing/2014/main" id="{EE10718C-4A41-75B2-A094-C12C68E87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5" name="Line 507">
                <a:extLst>
                  <a:ext uri="{FF2B5EF4-FFF2-40B4-BE49-F238E27FC236}">
                    <a16:creationId xmlns:a16="http://schemas.microsoft.com/office/drawing/2014/main" id="{0002478D-EF84-79CD-0E59-AD28043B9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6" name="Line 508">
                <a:extLst>
                  <a:ext uri="{FF2B5EF4-FFF2-40B4-BE49-F238E27FC236}">
                    <a16:creationId xmlns:a16="http://schemas.microsoft.com/office/drawing/2014/main" id="{7155A09B-A3F8-0EB0-17C2-A39DF76FF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7" name="Line 509">
                <a:extLst>
                  <a:ext uri="{FF2B5EF4-FFF2-40B4-BE49-F238E27FC236}">
                    <a16:creationId xmlns:a16="http://schemas.microsoft.com/office/drawing/2014/main" id="{2985E52C-7FB8-E91B-E56E-C9CD755C3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8" name="Line 510">
                <a:extLst>
                  <a:ext uri="{FF2B5EF4-FFF2-40B4-BE49-F238E27FC236}">
                    <a16:creationId xmlns:a16="http://schemas.microsoft.com/office/drawing/2014/main" id="{D7EC41F1-3252-78E0-FD41-7ABCB7215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9" name="Line 511">
                <a:extLst>
                  <a:ext uri="{FF2B5EF4-FFF2-40B4-BE49-F238E27FC236}">
                    <a16:creationId xmlns:a16="http://schemas.microsoft.com/office/drawing/2014/main" id="{A1D05846-90A7-5C26-030F-17ACF48F5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0" name="Line 512">
                <a:extLst>
                  <a:ext uri="{FF2B5EF4-FFF2-40B4-BE49-F238E27FC236}">
                    <a16:creationId xmlns:a16="http://schemas.microsoft.com/office/drawing/2014/main" id="{F609969E-B6FB-1284-F16C-F795558B4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1" name="Line 513">
                <a:extLst>
                  <a:ext uri="{FF2B5EF4-FFF2-40B4-BE49-F238E27FC236}">
                    <a16:creationId xmlns:a16="http://schemas.microsoft.com/office/drawing/2014/main" id="{EBC90127-E555-753A-36DF-7B6E4304F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2" name="Line 514">
                <a:extLst>
                  <a:ext uri="{FF2B5EF4-FFF2-40B4-BE49-F238E27FC236}">
                    <a16:creationId xmlns:a16="http://schemas.microsoft.com/office/drawing/2014/main" id="{C235DB5C-C68F-65D2-0A37-1A728C60F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3" name="Line 515">
                <a:extLst>
                  <a:ext uri="{FF2B5EF4-FFF2-40B4-BE49-F238E27FC236}">
                    <a16:creationId xmlns:a16="http://schemas.microsoft.com/office/drawing/2014/main" id="{DD6041E5-D45C-67E4-243D-C84B4945C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4" name="Line 516">
                <a:extLst>
                  <a:ext uri="{FF2B5EF4-FFF2-40B4-BE49-F238E27FC236}">
                    <a16:creationId xmlns:a16="http://schemas.microsoft.com/office/drawing/2014/main" id="{D06A5254-3579-C24D-55AB-5D2D35560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5" name="Line 517">
                <a:extLst>
                  <a:ext uri="{FF2B5EF4-FFF2-40B4-BE49-F238E27FC236}">
                    <a16:creationId xmlns:a16="http://schemas.microsoft.com/office/drawing/2014/main" id="{796669C4-EBE3-9FAA-D123-DBE4C49F61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6" name="Line 518">
                <a:extLst>
                  <a:ext uri="{FF2B5EF4-FFF2-40B4-BE49-F238E27FC236}">
                    <a16:creationId xmlns:a16="http://schemas.microsoft.com/office/drawing/2014/main" id="{3AD1E6F9-6832-9011-2ABA-D1F29F987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7" name="Line 519">
                <a:extLst>
                  <a:ext uri="{FF2B5EF4-FFF2-40B4-BE49-F238E27FC236}">
                    <a16:creationId xmlns:a16="http://schemas.microsoft.com/office/drawing/2014/main" id="{C622A3F8-8606-B306-8444-DEE7FEACF3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8" name="Line 520">
                <a:extLst>
                  <a:ext uri="{FF2B5EF4-FFF2-40B4-BE49-F238E27FC236}">
                    <a16:creationId xmlns:a16="http://schemas.microsoft.com/office/drawing/2014/main" id="{6F0E1DD4-7F1B-F298-C4A6-6B9B74310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9" name="Line 521">
                <a:extLst>
                  <a:ext uri="{FF2B5EF4-FFF2-40B4-BE49-F238E27FC236}">
                    <a16:creationId xmlns:a16="http://schemas.microsoft.com/office/drawing/2014/main" id="{C7259203-EAE5-EC95-AEBE-F4A7BFCD3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0" name="Line 522">
                <a:extLst>
                  <a:ext uri="{FF2B5EF4-FFF2-40B4-BE49-F238E27FC236}">
                    <a16:creationId xmlns:a16="http://schemas.microsoft.com/office/drawing/2014/main" id="{2D27E861-EB03-AE24-F22E-C1E35AB6DD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1" name="Line 523">
                <a:extLst>
                  <a:ext uri="{FF2B5EF4-FFF2-40B4-BE49-F238E27FC236}">
                    <a16:creationId xmlns:a16="http://schemas.microsoft.com/office/drawing/2014/main" id="{0BDDD956-8E5D-DCFE-15EA-298034C3D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2" name="Line 524">
                <a:extLst>
                  <a:ext uri="{FF2B5EF4-FFF2-40B4-BE49-F238E27FC236}">
                    <a16:creationId xmlns:a16="http://schemas.microsoft.com/office/drawing/2014/main" id="{94DA7BC1-4229-1031-7B96-87156A1B6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3" name="Line 525">
                <a:extLst>
                  <a:ext uri="{FF2B5EF4-FFF2-40B4-BE49-F238E27FC236}">
                    <a16:creationId xmlns:a16="http://schemas.microsoft.com/office/drawing/2014/main" id="{497D79C3-5598-C349-9D35-64757250D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4" name="Line 526">
                <a:extLst>
                  <a:ext uri="{FF2B5EF4-FFF2-40B4-BE49-F238E27FC236}">
                    <a16:creationId xmlns:a16="http://schemas.microsoft.com/office/drawing/2014/main" id="{A1410958-07E3-8F70-1965-325FB6C00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5" name="Line 527">
                <a:extLst>
                  <a:ext uri="{FF2B5EF4-FFF2-40B4-BE49-F238E27FC236}">
                    <a16:creationId xmlns:a16="http://schemas.microsoft.com/office/drawing/2014/main" id="{F92F20A4-4225-049D-64E8-6A05FA7937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6" name="Line 528">
                <a:extLst>
                  <a:ext uri="{FF2B5EF4-FFF2-40B4-BE49-F238E27FC236}">
                    <a16:creationId xmlns:a16="http://schemas.microsoft.com/office/drawing/2014/main" id="{2FAE7929-E1D1-48C0-386C-B62780309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7" name="Line 529">
                <a:extLst>
                  <a:ext uri="{FF2B5EF4-FFF2-40B4-BE49-F238E27FC236}">
                    <a16:creationId xmlns:a16="http://schemas.microsoft.com/office/drawing/2014/main" id="{34468D13-7769-FB33-BFA0-BD5691E68D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8" name="Line 530">
                <a:extLst>
                  <a:ext uri="{FF2B5EF4-FFF2-40B4-BE49-F238E27FC236}">
                    <a16:creationId xmlns:a16="http://schemas.microsoft.com/office/drawing/2014/main" id="{59AF5B8F-EC43-20C0-F867-B8989A5806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9" name="Line 531">
                <a:extLst>
                  <a:ext uri="{FF2B5EF4-FFF2-40B4-BE49-F238E27FC236}">
                    <a16:creationId xmlns:a16="http://schemas.microsoft.com/office/drawing/2014/main" id="{FA29A723-C72A-F57F-5973-CFAC530652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20" name="Line 532">
                <a:extLst>
                  <a:ext uri="{FF2B5EF4-FFF2-40B4-BE49-F238E27FC236}">
                    <a16:creationId xmlns:a16="http://schemas.microsoft.com/office/drawing/2014/main" id="{84ABE30A-9107-FC47-71EB-F42169EF2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21" name="Line 533">
                <a:extLst>
                  <a:ext uri="{FF2B5EF4-FFF2-40B4-BE49-F238E27FC236}">
                    <a16:creationId xmlns:a16="http://schemas.microsoft.com/office/drawing/2014/main" id="{2BF2DB31-7DFE-B307-1135-E4EBA533C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22" name="Line 534">
                <a:extLst>
                  <a:ext uri="{FF2B5EF4-FFF2-40B4-BE49-F238E27FC236}">
                    <a16:creationId xmlns:a16="http://schemas.microsoft.com/office/drawing/2014/main" id="{AA942D3B-53F4-B681-FA6C-F0F0429081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23" name="Line 535">
                <a:extLst>
                  <a:ext uri="{FF2B5EF4-FFF2-40B4-BE49-F238E27FC236}">
                    <a16:creationId xmlns:a16="http://schemas.microsoft.com/office/drawing/2014/main" id="{9BA73FFB-FF7E-7E32-2720-98C90B11C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24" name="Line 536">
                <a:extLst>
                  <a:ext uri="{FF2B5EF4-FFF2-40B4-BE49-F238E27FC236}">
                    <a16:creationId xmlns:a16="http://schemas.microsoft.com/office/drawing/2014/main" id="{ED186D39-2918-BDF5-C3E2-BC367B87F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25" name="Line 537">
                <a:extLst>
                  <a:ext uri="{FF2B5EF4-FFF2-40B4-BE49-F238E27FC236}">
                    <a16:creationId xmlns:a16="http://schemas.microsoft.com/office/drawing/2014/main" id="{A8B9C705-78A7-37DB-0ACD-DA259B5265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26" name="Line 538">
                <a:extLst>
                  <a:ext uri="{FF2B5EF4-FFF2-40B4-BE49-F238E27FC236}">
                    <a16:creationId xmlns:a16="http://schemas.microsoft.com/office/drawing/2014/main" id="{CE94711D-7E03-3A58-F8C0-4788666B9C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27" name="Line 539">
                <a:extLst>
                  <a:ext uri="{FF2B5EF4-FFF2-40B4-BE49-F238E27FC236}">
                    <a16:creationId xmlns:a16="http://schemas.microsoft.com/office/drawing/2014/main" id="{C8BAB020-DCED-D694-E7F4-6DEE0C948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28" name="Line 540">
                <a:extLst>
                  <a:ext uri="{FF2B5EF4-FFF2-40B4-BE49-F238E27FC236}">
                    <a16:creationId xmlns:a16="http://schemas.microsoft.com/office/drawing/2014/main" id="{95D13B12-FABD-F2BA-5E22-15090F67F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29" name="Line 541">
                <a:extLst>
                  <a:ext uri="{FF2B5EF4-FFF2-40B4-BE49-F238E27FC236}">
                    <a16:creationId xmlns:a16="http://schemas.microsoft.com/office/drawing/2014/main" id="{D3991664-46E0-7975-5740-0CF7F9057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0" name="Line 542">
                <a:extLst>
                  <a:ext uri="{FF2B5EF4-FFF2-40B4-BE49-F238E27FC236}">
                    <a16:creationId xmlns:a16="http://schemas.microsoft.com/office/drawing/2014/main" id="{164D0923-EC93-8A40-25EB-5804A0AACE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1" name="Line 543">
                <a:extLst>
                  <a:ext uri="{FF2B5EF4-FFF2-40B4-BE49-F238E27FC236}">
                    <a16:creationId xmlns:a16="http://schemas.microsoft.com/office/drawing/2014/main" id="{86EEDA70-F50C-C787-DE3F-9D3E21999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2" name="Line 544">
                <a:extLst>
                  <a:ext uri="{FF2B5EF4-FFF2-40B4-BE49-F238E27FC236}">
                    <a16:creationId xmlns:a16="http://schemas.microsoft.com/office/drawing/2014/main" id="{1C05F24B-99BA-D7D9-5E42-3BC59C350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3" name="Line 545">
                <a:extLst>
                  <a:ext uri="{FF2B5EF4-FFF2-40B4-BE49-F238E27FC236}">
                    <a16:creationId xmlns:a16="http://schemas.microsoft.com/office/drawing/2014/main" id="{01E0A906-6741-3929-D152-D04FFDDC3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4" name="Line 546">
                <a:extLst>
                  <a:ext uri="{FF2B5EF4-FFF2-40B4-BE49-F238E27FC236}">
                    <a16:creationId xmlns:a16="http://schemas.microsoft.com/office/drawing/2014/main" id="{3CD61DBA-C98B-423E-BFD1-3ED2B9C8A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5" name="Line 547">
                <a:extLst>
                  <a:ext uri="{FF2B5EF4-FFF2-40B4-BE49-F238E27FC236}">
                    <a16:creationId xmlns:a16="http://schemas.microsoft.com/office/drawing/2014/main" id="{87455871-9BC9-8C37-A746-4224D16C7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6" name="Line 548">
                <a:extLst>
                  <a:ext uri="{FF2B5EF4-FFF2-40B4-BE49-F238E27FC236}">
                    <a16:creationId xmlns:a16="http://schemas.microsoft.com/office/drawing/2014/main" id="{7B2E2665-67A0-2FFE-BBAF-3C28C43F92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7" name="Line 549">
                <a:extLst>
                  <a:ext uri="{FF2B5EF4-FFF2-40B4-BE49-F238E27FC236}">
                    <a16:creationId xmlns:a16="http://schemas.microsoft.com/office/drawing/2014/main" id="{D58651EA-85D8-DBA9-6DB5-A22318475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8" name="Line 550">
                <a:extLst>
                  <a:ext uri="{FF2B5EF4-FFF2-40B4-BE49-F238E27FC236}">
                    <a16:creationId xmlns:a16="http://schemas.microsoft.com/office/drawing/2014/main" id="{A6C766AD-75CC-4292-043B-A050F2141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9" name="Line 551">
                <a:extLst>
                  <a:ext uri="{FF2B5EF4-FFF2-40B4-BE49-F238E27FC236}">
                    <a16:creationId xmlns:a16="http://schemas.microsoft.com/office/drawing/2014/main" id="{05CFA358-F8B4-BD5A-17B4-ED160F04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0" name="Line 552">
                <a:extLst>
                  <a:ext uri="{FF2B5EF4-FFF2-40B4-BE49-F238E27FC236}">
                    <a16:creationId xmlns:a16="http://schemas.microsoft.com/office/drawing/2014/main" id="{F3D4454D-666D-B53D-A781-AC1AE1857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1" name="Line 553">
                <a:extLst>
                  <a:ext uri="{FF2B5EF4-FFF2-40B4-BE49-F238E27FC236}">
                    <a16:creationId xmlns:a16="http://schemas.microsoft.com/office/drawing/2014/main" id="{DD207092-95E6-ABA8-EA8B-2810A8F58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2" name="Line 554">
                <a:extLst>
                  <a:ext uri="{FF2B5EF4-FFF2-40B4-BE49-F238E27FC236}">
                    <a16:creationId xmlns:a16="http://schemas.microsoft.com/office/drawing/2014/main" id="{F3685E0D-097E-6228-06AF-06AE04E41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3" name="Line 555">
                <a:extLst>
                  <a:ext uri="{FF2B5EF4-FFF2-40B4-BE49-F238E27FC236}">
                    <a16:creationId xmlns:a16="http://schemas.microsoft.com/office/drawing/2014/main" id="{3C3B462D-9FE0-9461-B778-7849389F2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4" name="Line 556">
                <a:extLst>
                  <a:ext uri="{FF2B5EF4-FFF2-40B4-BE49-F238E27FC236}">
                    <a16:creationId xmlns:a16="http://schemas.microsoft.com/office/drawing/2014/main" id="{C434EFDF-14A1-A1A7-89EA-A58896F8F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5" name="Line 557">
                <a:extLst>
                  <a:ext uri="{FF2B5EF4-FFF2-40B4-BE49-F238E27FC236}">
                    <a16:creationId xmlns:a16="http://schemas.microsoft.com/office/drawing/2014/main" id="{C41AAAFD-039F-A012-A49D-21C5A6C7A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6" name="Line 558">
                <a:extLst>
                  <a:ext uri="{FF2B5EF4-FFF2-40B4-BE49-F238E27FC236}">
                    <a16:creationId xmlns:a16="http://schemas.microsoft.com/office/drawing/2014/main" id="{A843C33E-A58A-A5D4-D0FE-C3548B203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7" name="Line 559">
                <a:extLst>
                  <a:ext uri="{FF2B5EF4-FFF2-40B4-BE49-F238E27FC236}">
                    <a16:creationId xmlns:a16="http://schemas.microsoft.com/office/drawing/2014/main" id="{041B2F8A-EFCE-2DE1-F7E1-EE793D876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8" name="Line 560">
                <a:extLst>
                  <a:ext uri="{FF2B5EF4-FFF2-40B4-BE49-F238E27FC236}">
                    <a16:creationId xmlns:a16="http://schemas.microsoft.com/office/drawing/2014/main" id="{F8D73670-F094-3218-05A3-3DB8D0398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9" name="Line 561">
                <a:extLst>
                  <a:ext uri="{FF2B5EF4-FFF2-40B4-BE49-F238E27FC236}">
                    <a16:creationId xmlns:a16="http://schemas.microsoft.com/office/drawing/2014/main" id="{ACBBDFFD-1FEA-9CA5-77EC-9AE4CB5A0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0" name="Line 562">
                <a:extLst>
                  <a:ext uri="{FF2B5EF4-FFF2-40B4-BE49-F238E27FC236}">
                    <a16:creationId xmlns:a16="http://schemas.microsoft.com/office/drawing/2014/main" id="{ABA42828-F8C9-8043-4E27-ADC9D7AB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1" name="Line 563">
                <a:extLst>
                  <a:ext uri="{FF2B5EF4-FFF2-40B4-BE49-F238E27FC236}">
                    <a16:creationId xmlns:a16="http://schemas.microsoft.com/office/drawing/2014/main" id="{201D69D1-FBC5-8FF2-21B5-B32A1F9E8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2" name="Line 564">
                <a:extLst>
                  <a:ext uri="{FF2B5EF4-FFF2-40B4-BE49-F238E27FC236}">
                    <a16:creationId xmlns:a16="http://schemas.microsoft.com/office/drawing/2014/main" id="{B6EF9649-0954-701B-81C9-4CFDE9727B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3" name="Line 565">
                <a:extLst>
                  <a:ext uri="{FF2B5EF4-FFF2-40B4-BE49-F238E27FC236}">
                    <a16:creationId xmlns:a16="http://schemas.microsoft.com/office/drawing/2014/main" id="{F2683993-64B4-5046-0C43-46C9A5BD4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4" name="Line 566">
                <a:extLst>
                  <a:ext uri="{FF2B5EF4-FFF2-40B4-BE49-F238E27FC236}">
                    <a16:creationId xmlns:a16="http://schemas.microsoft.com/office/drawing/2014/main" id="{338EAF05-2C8F-693F-D573-8A312DF9F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5" name="Line 567">
                <a:extLst>
                  <a:ext uri="{FF2B5EF4-FFF2-40B4-BE49-F238E27FC236}">
                    <a16:creationId xmlns:a16="http://schemas.microsoft.com/office/drawing/2014/main" id="{F8FEABEE-1E1E-B5F8-850C-4364BC0FA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6" name="Line 568">
                <a:extLst>
                  <a:ext uri="{FF2B5EF4-FFF2-40B4-BE49-F238E27FC236}">
                    <a16:creationId xmlns:a16="http://schemas.microsoft.com/office/drawing/2014/main" id="{CC630665-B1DB-3E05-EA99-72AD6EC9D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7" name="Line 569">
                <a:extLst>
                  <a:ext uri="{FF2B5EF4-FFF2-40B4-BE49-F238E27FC236}">
                    <a16:creationId xmlns:a16="http://schemas.microsoft.com/office/drawing/2014/main" id="{53EA9518-B8CE-DB9D-829F-2B07D73E5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8" name="Line 570">
                <a:extLst>
                  <a:ext uri="{FF2B5EF4-FFF2-40B4-BE49-F238E27FC236}">
                    <a16:creationId xmlns:a16="http://schemas.microsoft.com/office/drawing/2014/main" id="{4FF93E32-D544-712A-82FC-0FEA2E50AF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9" name="Line 571">
                <a:extLst>
                  <a:ext uri="{FF2B5EF4-FFF2-40B4-BE49-F238E27FC236}">
                    <a16:creationId xmlns:a16="http://schemas.microsoft.com/office/drawing/2014/main" id="{2ABF32F5-CF72-391E-43A4-3CA5415E1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0" name="Line 572">
                <a:extLst>
                  <a:ext uri="{FF2B5EF4-FFF2-40B4-BE49-F238E27FC236}">
                    <a16:creationId xmlns:a16="http://schemas.microsoft.com/office/drawing/2014/main" id="{D370868F-0A67-25EE-F396-396832288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1" name="Line 573">
                <a:extLst>
                  <a:ext uri="{FF2B5EF4-FFF2-40B4-BE49-F238E27FC236}">
                    <a16:creationId xmlns:a16="http://schemas.microsoft.com/office/drawing/2014/main" id="{DA76D232-49C7-0C3E-556C-FA65D106FF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2" name="Line 574">
                <a:extLst>
                  <a:ext uri="{FF2B5EF4-FFF2-40B4-BE49-F238E27FC236}">
                    <a16:creationId xmlns:a16="http://schemas.microsoft.com/office/drawing/2014/main" id="{DE779B90-6E75-62C7-DE68-06C91EB55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3" name="Line 575">
                <a:extLst>
                  <a:ext uri="{FF2B5EF4-FFF2-40B4-BE49-F238E27FC236}">
                    <a16:creationId xmlns:a16="http://schemas.microsoft.com/office/drawing/2014/main" id="{34A29C23-219F-25D2-80DE-80A89F055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4" name="Line 576">
                <a:extLst>
                  <a:ext uri="{FF2B5EF4-FFF2-40B4-BE49-F238E27FC236}">
                    <a16:creationId xmlns:a16="http://schemas.microsoft.com/office/drawing/2014/main" id="{26753CAE-E1ED-E4B1-A7CD-7B6A44A52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5" name="Line 577">
                <a:extLst>
                  <a:ext uri="{FF2B5EF4-FFF2-40B4-BE49-F238E27FC236}">
                    <a16:creationId xmlns:a16="http://schemas.microsoft.com/office/drawing/2014/main" id="{5D57DEB1-A6B8-DDA3-F6B1-00B582986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6" name="Line 578">
                <a:extLst>
                  <a:ext uri="{FF2B5EF4-FFF2-40B4-BE49-F238E27FC236}">
                    <a16:creationId xmlns:a16="http://schemas.microsoft.com/office/drawing/2014/main" id="{432FCED4-742D-56F4-7C95-56BD553CB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7" name="Line 579">
                <a:extLst>
                  <a:ext uri="{FF2B5EF4-FFF2-40B4-BE49-F238E27FC236}">
                    <a16:creationId xmlns:a16="http://schemas.microsoft.com/office/drawing/2014/main" id="{66DCC42B-DAC5-30D4-05DB-0C28925DA5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8" name="Line 580">
                <a:extLst>
                  <a:ext uri="{FF2B5EF4-FFF2-40B4-BE49-F238E27FC236}">
                    <a16:creationId xmlns:a16="http://schemas.microsoft.com/office/drawing/2014/main" id="{BFF3F9C7-4AED-CA5B-79F7-7AF13F4EE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9" name="Line 581">
                <a:extLst>
                  <a:ext uri="{FF2B5EF4-FFF2-40B4-BE49-F238E27FC236}">
                    <a16:creationId xmlns:a16="http://schemas.microsoft.com/office/drawing/2014/main" id="{C7A71D71-0007-D2A5-635F-5FE5D02C60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0" name="Line 582">
                <a:extLst>
                  <a:ext uri="{FF2B5EF4-FFF2-40B4-BE49-F238E27FC236}">
                    <a16:creationId xmlns:a16="http://schemas.microsoft.com/office/drawing/2014/main" id="{43BC14BC-8068-1B6E-5AF4-F625EB970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1" name="Line 583">
                <a:extLst>
                  <a:ext uri="{FF2B5EF4-FFF2-40B4-BE49-F238E27FC236}">
                    <a16:creationId xmlns:a16="http://schemas.microsoft.com/office/drawing/2014/main" id="{63271999-5663-ACA0-C0BE-BF334744C0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2" name="Line 584">
                <a:extLst>
                  <a:ext uri="{FF2B5EF4-FFF2-40B4-BE49-F238E27FC236}">
                    <a16:creationId xmlns:a16="http://schemas.microsoft.com/office/drawing/2014/main" id="{957B97B6-46B3-10F4-2B86-0EF59617A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3" name="Line 585">
                <a:extLst>
                  <a:ext uri="{FF2B5EF4-FFF2-40B4-BE49-F238E27FC236}">
                    <a16:creationId xmlns:a16="http://schemas.microsoft.com/office/drawing/2014/main" id="{F95D617A-3196-6375-4B6E-9883109326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4" name="Line 586">
                <a:extLst>
                  <a:ext uri="{FF2B5EF4-FFF2-40B4-BE49-F238E27FC236}">
                    <a16:creationId xmlns:a16="http://schemas.microsoft.com/office/drawing/2014/main" id="{A01DA66A-95F4-7135-1642-3B3D858294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5" name="Line 587">
                <a:extLst>
                  <a:ext uri="{FF2B5EF4-FFF2-40B4-BE49-F238E27FC236}">
                    <a16:creationId xmlns:a16="http://schemas.microsoft.com/office/drawing/2014/main" id="{8CC1C1F7-7229-A69C-6F2B-DB9FD1D86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6" name="Line 588">
                <a:extLst>
                  <a:ext uri="{FF2B5EF4-FFF2-40B4-BE49-F238E27FC236}">
                    <a16:creationId xmlns:a16="http://schemas.microsoft.com/office/drawing/2014/main" id="{B3619C27-C039-1F06-6EB1-DE6E605A29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7" name="Line 589">
                <a:extLst>
                  <a:ext uri="{FF2B5EF4-FFF2-40B4-BE49-F238E27FC236}">
                    <a16:creationId xmlns:a16="http://schemas.microsoft.com/office/drawing/2014/main" id="{93D68F90-77CE-FEFA-C36B-21EFBC69B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8" name="Line 590">
                <a:extLst>
                  <a:ext uri="{FF2B5EF4-FFF2-40B4-BE49-F238E27FC236}">
                    <a16:creationId xmlns:a16="http://schemas.microsoft.com/office/drawing/2014/main" id="{44375D60-7CE6-9908-D34F-F2AF25F76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9" name="Line 591">
                <a:extLst>
                  <a:ext uri="{FF2B5EF4-FFF2-40B4-BE49-F238E27FC236}">
                    <a16:creationId xmlns:a16="http://schemas.microsoft.com/office/drawing/2014/main" id="{7FF278F6-026C-682B-50FE-7C55817F3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0" name="Line 592">
                <a:extLst>
                  <a:ext uri="{FF2B5EF4-FFF2-40B4-BE49-F238E27FC236}">
                    <a16:creationId xmlns:a16="http://schemas.microsoft.com/office/drawing/2014/main" id="{8AFB793F-85CB-D72D-A705-043D45081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1" name="Line 593">
                <a:extLst>
                  <a:ext uri="{FF2B5EF4-FFF2-40B4-BE49-F238E27FC236}">
                    <a16:creationId xmlns:a16="http://schemas.microsoft.com/office/drawing/2014/main" id="{8F26BF4E-101F-7477-381F-507BF71CD2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2" name="Line 594">
                <a:extLst>
                  <a:ext uri="{FF2B5EF4-FFF2-40B4-BE49-F238E27FC236}">
                    <a16:creationId xmlns:a16="http://schemas.microsoft.com/office/drawing/2014/main" id="{1D935078-D262-D328-6378-46AD780AE9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3" name="Line 595">
                <a:extLst>
                  <a:ext uri="{FF2B5EF4-FFF2-40B4-BE49-F238E27FC236}">
                    <a16:creationId xmlns:a16="http://schemas.microsoft.com/office/drawing/2014/main" id="{2305E579-1CBC-CE71-C875-723C7A06B5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4" name="Line 596">
                <a:extLst>
                  <a:ext uri="{FF2B5EF4-FFF2-40B4-BE49-F238E27FC236}">
                    <a16:creationId xmlns:a16="http://schemas.microsoft.com/office/drawing/2014/main" id="{0179A942-2CB6-3DB1-0F34-48C42C9B2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5" name="Line 597">
                <a:extLst>
                  <a:ext uri="{FF2B5EF4-FFF2-40B4-BE49-F238E27FC236}">
                    <a16:creationId xmlns:a16="http://schemas.microsoft.com/office/drawing/2014/main" id="{2E9D34F4-C8E0-EA44-7B54-7633941AB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6" name="Line 598">
                <a:extLst>
                  <a:ext uri="{FF2B5EF4-FFF2-40B4-BE49-F238E27FC236}">
                    <a16:creationId xmlns:a16="http://schemas.microsoft.com/office/drawing/2014/main" id="{C5395117-A437-15B1-19F1-DA120114F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7" name="Line 599">
                <a:extLst>
                  <a:ext uri="{FF2B5EF4-FFF2-40B4-BE49-F238E27FC236}">
                    <a16:creationId xmlns:a16="http://schemas.microsoft.com/office/drawing/2014/main" id="{7669D986-20AB-BDF0-74E5-71A94F83F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8" name="Line 600">
                <a:extLst>
                  <a:ext uri="{FF2B5EF4-FFF2-40B4-BE49-F238E27FC236}">
                    <a16:creationId xmlns:a16="http://schemas.microsoft.com/office/drawing/2014/main" id="{99BEB6C5-A3CE-1205-EAEC-F10A211129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9" name="Line 601">
                <a:extLst>
                  <a:ext uri="{FF2B5EF4-FFF2-40B4-BE49-F238E27FC236}">
                    <a16:creationId xmlns:a16="http://schemas.microsoft.com/office/drawing/2014/main" id="{9546B5AF-309A-F09A-E742-26466F7D97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90" name="Line 602">
                <a:extLst>
                  <a:ext uri="{FF2B5EF4-FFF2-40B4-BE49-F238E27FC236}">
                    <a16:creationId xmlns:a16="http://schemas.microsoft.com/office/drawing/2014/main" id="{70906CAE-B5E5-7AFD-2CD5-5B234D70B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91" name="Line 603">
                <a:extLst>
                  <a:ext uri="{FF2B5EF4-FFF2-40B4-BE49-F238E27FC236}">
                    <a16:creationId xmlns:a16="http://schemas.microsoft.com/office/drawing/2014/main" id="{DF9111D5-7990-35CF-C0D0-517880CAB3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92" name="Line 604">
                <a:extLst>
                  <a:ext uri="{FF2B5EF4-FFF2-40B4-BE49-F238E27FC236}">
                    <a16:creationId xmlns:a16="http://schemas.microsoft.com/office/drawing/2014/main" id="{41BCA71C-FD9F-DACF-32E4-1FD490838E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93" name="Line 605">
                <a:extLst>
                  <a:ext uri="{FF2B5EF4-FFF2-40B4-BE49-F238E27FC236}">
                    <a16:creationId xmlns:a16="http://schemas.microsoft.com/office/drawing/2014/main" id="{3B9780F2-DF6D-D0B3-B231-61D670E2D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94" name="Line 606">
                <a:extLst>
                  <a:ext uri="{FF2B5EF4-FFF2-40B4-BE49-F238E27FC236}">
                    <a16:creationId xmlns:a16="http://schemas.microsoft.com/office/drawing/2014/main" id="{62E16A0C-1BB3-A347-5FC8-79E65DDC71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495" name="Group 607">
              <a:extLst>
                <a:ext uri="{FF2B5EF4-FFF2-40B4-BE49-F238E27FC236}">
                  <a16:creationId xmlns:a16="http://schemas.microsoft.com/office/drawing/2014/main" id="{94B12A6E-A661-DDA2-BD25-B119AD5B13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4256192" y="689126"/>
              <a:ext cx="6145054" cy="3600000"/>
              <a:chOff x="1079" y="768"/>
              <a:chExt cx="1381" cy="3035"/>
            </a:xfrm>
          </p:grpSpPr>
          <p:sp>
            <p:nvSpPr>
              <p:cNvPr id="496" name="Line 428">
                <a:extLst>
                  <a:ext uri="{FF2B5EF4-FFF2-40B4-BE49-F238E27FC236}">
                    <a16:creationId xmlns:a16="http://schemas.microsoft.com/office/drawing/2014/main" id="{0A1AC096-663F-8A28-FDFA-06B2B9B6F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97" name="Line 429">
                <a:extLst>
                  <a:ext uri="{FF2B5EF4-FFF2-40B4-BE49-F238E27FC236}">
                    <a16:creationId xmlns:a16="http://schemas.microsoft.com/office/drawing/2014/main" id="{6D22CB75-DE6F-D209-6E9B-6E520DF917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98" name="Line 430">
                <a:extLst>
                  <a:ext uri="{FF2B5EF4-FFF2-40B4-BE49-F238E27FC236}">
                    <a16:creationId xmlns:a16="http://schemas.microsoft.com/office/drawing/2014/main" id="{96411483-98BC-1D2E-83FE-ECCEC9D00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99" name="Line 431">
                <a:extLst>
                  <a:ext uri="{FF2B5EF4-FFF2-40B4-BE49-F238E27FC236}">
                    <a16:creationId xmlns:a16="http://schemas.microsoft.com/office/drawing/2014/main" id="{F268CFED-C571-84E9-8000-E0BB6994C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0" name="Line 432">
                <a:extLst>
                  <a:ext uri="{FF2B5EF4-FFF2-40B4-BE49-F238E27FC236}">
                    <a16:creationId xmlns:a16="http://schemas.microsoft.com/office/drawing/2014/main" id="{F19E845E-95DB-D56B-4DA6-5D8BA0677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1" name="Line 433">
                <a:extLst>
                  <a:ext uri="{FF2B5EF4-FFF2-40B4-BE49-F238E27FC236}">
                    <a16:creationId xmlns:a16="http://schemas.microsoft.com/office/drawing/2014/main" id="{D30477A5-C1FC-C0D9-5FB7-F4116FE43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2" name="Line 434">
                <a:extLst>
                  <a:ext uri="{FF2B5EF4-FFF2-40B4-BE49-F238E27FC236}">
                    <a16:creationId xmlns:a16="http://schemas.microsoft.com/office/drawing/2014/main" id="{48B877D1-2238-4745-6901-078B63DBE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3" name="Line 435">
                <a:extLst>
                  <a:ext uri="{FF2B5EF4-FFF2-40B4-BE49-F238E27FC236}">
                    <a16:creationId xmlns:a16="http://schemas.microsoft.com/office/drawing/2014/main" id="{CBE7E219-252E-B88B-7ABA-BDDA3CD82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4" name="Line 436">
                <a:extLst>
                  <a:ext uri="{FF2B5EF4-FFF2-40B4-BE49-F238E27FC236}">
                    <a16:creationId xmlns:a16="http://schemas.microsoft.com/office/drawing/2014/main" id="{CCD3823A-339D-9F06-C649-FA0477C10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5" name="Line 437">
                <a:extLst>
                  <a:ext uri="{FF2B5EF4-FFF2-40B4-BE49-F238E27FC236}">
                    <a16:creationId xmlns:a16="http://schemas.microsoft.com/office/drawing/2014/main" id="{01D9EBC2-6796-C972-3F78-54E6C11029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6" name="Line 438">
                <a:extLst>
                  <a:ext uri="{FF2B5EF4-FFF2-40B4-BE49-F238E27FC236}">
                    <a16:creationId xmlns:a16="http://schemas.microsoft.com/office/drawing/2014/main" id="{8A3C9D9E-D9B2-C863-3128-E132513E0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7" name="Line 439">
                <a:extLst>
                  <a:ext uri="{FF2B5EF4-FFF2-40B4-BE49-F238E27FC236}">
                    <a16:creationId xmlns:a16="http://schemas.microsoft.com/office/drawing/2014/main" id="{68AD02B5-E544-049B-D475-0C75A27181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8" name="Line 440">
                <a:extLst>
                  <a:ext uri="{FF2B5EF4-FFF2-40B4-BE49-F238E27FC236}">
                    <a16:creationId xmlns:a16="http://schemas.microsoft.com/office/drawing/2014/main" id="{5677A61C-D043-DBCF-F228-7B47A39BD5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9" name="Line 441">
                <a:extLst>
                  <a:ext uri="{FF2B5EF4-FFF2-40B4-BE49-F238E27FC236}">
                    <a16:creationId xmlns:a16="http://schemas.microsoft.com/office/drawing/2014/main" id="{CCF4C555-E398-3344-37DF-B394D325CA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0" name="Line 442">
                <a:extLst>
                  <a:ext uri="{FF2B5EF4-FFF2-40B4-BE49-F238E27FC236}">
                    <a16:creationId xmlns:a16="http://schemas.microsoft.com/office/drawing/2014/main" id="{DDAAA5D0-632F-7F1E-BCCB-A03A72205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1" name="Line 443">
                <a:extLst>
                  <a:ext uri="{FF2B5EF4-FFF2-40B4-BE49-F238E27FC236}">
                    <a16:creationId xmlns:a16="http://schemas.microsoft.com/office/drawing/2014/main" id="{917EC512-2F75-2749-886E-84ABF87F7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2" name="Line 444">
                <a:extLst>
                  <a:ext uri="{FF2B5EF4-FFF2-40B4-BE49-F238E27FC236}">
                    <a16:creationId xmlns:a16="http://schemas.microsoft.com/office/drawing/2014/main" id="{16E8D28E-598D-48F1-71E4-2C94AAC16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3" name="Line 445">
                <a:extLst>
                  <a:ext uri="{FF2B5EF4-FFF2-40B4-BE49-F238E27FC236}">
                    <a16:creationId xmlns:a16="http://schemas.microsoft.com/office/drawing/2014/main" id="{438C892F-B8C3-1BA6-502A-07F115B294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4" name="Line 446">
                <a:extLst>
                  <a:ext uri="{FF2B5EF4-FFF2-40B4-BE49-F238E27FC236}">
                    <a16:creationId xmlns:a16="http://schemas.microsoft.com/office/drawing/2014/main" id="{D231E7DC-C68F-7D23-7B3D-669E5286B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5" name="Line 447">
                <a:extLst>
                  <a:ext uri="{FF2B5EF4-FFF2-40B4-BE49-F238E27FC236}">
                    <a16:creationId xmlns:a16="http://schemas.microsoft.com/office/drawing/2014/main" id="{42CB85B2-D9D0-D616-64AF-69771F68E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6" name="Line 448">
                <a:extLst>
                  <a:ext uri="{FF2B5EF4-FFF2-40B4-BE49-F238E27FC236}">
                    <a16:creationId xmlns:a16="http://schemas.microsoft.com/office/drawing/2014/main" id="{69D87700-3350-84C4-EBFF-EB2D48AED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7" name="Line 449">
                <a:extLst>
                  <a:ext uri="{FF2B5EF4-FFF2-40B4-BE49-F238E27FC236}">
                    <a16:creationId xmlns:a16="http://schemas.microsoft.com/office/drawing/2014/main" id="{4BE1A8A8-E139-91D0-7B12-3A06B0F19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8" name="Line 450">
                <a:extLst>
                  <a:ext uri="{FF2B5EF4-FFF2-40B4-BE49-F238E27FC236}">
                    <a16:creationId xmlns:a16="http://schemas.microsoft.com/office/drawing/2014/main" id="{CA1C7A14-C178-DE8E-68C2-B6B8497C6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9" name="Line 451">
                <a:extLst>
                  <a:ext uri="{FF2B5EF4-FFF2-40B4-BE49-F238E27FC236}">
                    <a16:creationId xmlns:a16="http://schemas.microsoft.com/office/drawing/2014/main" id="{29F0DAFF-3C80-BBC7-B192-143A422478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20" name="Line 452">
                <a:extLst>
                  <a:ext uri="{FF2B5EF4-FFF2-40B4-BE49-F238E27FC236}">
                    <a16:creationId xmlns:a16="http://schemas.microsoft.com/office/drawing/2014/main" id="{3A8777D2-74AA-7ABE-5E8D-A8543D19DC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21" name="Line 453">
                <a:extLst>
                  <a:ext uri="{FF2B5EF4-FFF2-40B4-BE49-F238E27FC236}">
                    <a16:creationId xmlns:a16="http://schemas.microsoft.com/office/drawing/2014/main" id="{C7BF19B0-243B-0030-789C-CC77E0A49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22" name="Line 454">
                <a:extLst>
                  <a:ext uri="{FF2B5EF4-FFF2-40B4-BE49-F238E27FC236}">
                    <a16:creationId xmlns:a16="http://schemas.microsoft.com/office/drawing/2014/main" id="{38A69939-BE4F-1A76-0ED9-1330052D3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23" name="Line 455">
                <a:extLst>
                  <a:ext uri="{FF2B5EF4-FFF2-40B4-BE49-F238E27FC236}">
                    <a16:creationId xmlns:a16="http://schemas.microsoft.com/office/drawing/2014/main" id="{9C09FC82-81F9-89E1-378D-2F9C93485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24" name="Line 456">
                <a:extLst>
                  <a:ext uri="{FF2B5EF4-FFF2-40B4-BE49-F238E27FC236}">
                    <a16:creationId xmlns:a16="http://schemas.microsoft.com/office/drawing/2014/main" id="{BE2FF54F-AC9F-E703-6D4F-0D4572BBB4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25" name="Line 457">
                <a:extLst>
                  <a:ext uri="{FF2B5EF4-FFF2-40B4-BE49-F238E27FC236}">
                    <a16:creationId xmlns:a16="http://schemas.microsoft.com/office/drawing/2014/main" id="{4718BEBE-A0E9-9FB4-1A13-0CA53A475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26" name="Line 458">
                <a:extLst>
                  <a:ext uri="{FF2B5EF4-FFF2-40B4-BE49-F238E27FC236}">
                    <a16:creationId xmlns:a16="http://schemas.microsoft.com/office/drawing/2014/main" id="{BB84D4DB-7BA2-F4A9-AA5F-ACA89DC7B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27" name="Line 459">
                <a:extLst>
                  <a:ext uri="{FF2B5EF4-FFF2-40B4-BE49-F238E27FC236}">
                    <a16:creationId xmlns:a16="http://schemas.microsoft.com/office/drawing/2014/main" id="{4EBA5BAF-0A67-88DD-DE17-EC69A549D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28" name="Line 460">
                <a:extLst>
                  <a:ext uri="{FF2B5EF4-FFF2-40B4-BE49-F238E27FC236}">
                    <a16:creationId xmlns:a16="http://schemas.microsoft.com/office/drawing/2014/main" id="{828592D7-C17F-E45B-757B-4720B53106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29" name="Line 461">
                <a:extLst>
                  <a:ext uri="{FF2B5EF4-FFF2-40B4-BE49-F238E27FC236}">
                    <a16:creationId xmlns:a16="http://schemas.microsoft.com/office/drawing/2014/main" id="{69785E2E-670E-0FE9-42A1-FFF42E3294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0" name="Line 462">
                <a:extLst>
                  <a:ext uri="{FF2B5EF4-FFF2-40B4-BE49-F238E27FC236}">
                    <a16:creationId xmlns:a16="http://schemas.microsoft.com/office/drawing/2014/main" id="{26A4CA54-7B15-041A-10CA-58924871F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1" name="Line 463">
                <a:extLst>
                  <a:ext uri="{FF2B5EF4-FFF2-40B4-BE49-F238E27FC236}">
                    <a16:creationId xmlns:a16="http://schemas.microsoft.com/office/drawing/2014/main" id="{2460C1C3-4201-F1D2-2B44-B8601E1BA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2" name="Line 464">
                <a:extLst>
                  <a:ext uri="{FF2B5EF4-FFF2-40B4-BE49-F238E27FC236}">
                    <a16:creationId xmlns:a16="http://schemas.microsoft.com/office/drawing/2014/main" id="{399A2CF4-A499-832F-80D7-002081C20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3" name="Line 465">
                <a:extLst>
                  <a:ext uri="{FF2B5EF4-FFF2-40B4-BE49-F238E27FC236}">
                    <a16:creationId xmlns:a16="http://schemas.microsoft.com/office/drawing/2014/main" id="{5D084DBD-21F4-7667-3C33-6F525436B8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4" name="Line 466">
                <a:extLst>
                  <a:ext uri="{FF2B5EF4-FFF2-40B4-BE49-F238E27FC236}">
                    <a16:creationId xmlns:a16="http://schemas.microsoft.com/office/drawing/2014/main" id="{C45CE446-83E5-DCF0-1DE6-FE49FDC5C8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5" name="Line 467">
                <a:extLst>
                  <a:ext uri="{FF2B5EF4-FFF2-40B4-BE49-F238E27FC236}">
                    <a16:creationId xmlns:a16="http://schemas.microsoft.com/office/drawing/2014/main" id="{7820DB44-1B45-FB5A-86E7-1B27EDED8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6" name="Line 468">
                <a:extLst>
                  <a:ext uri="{FF2B5EF4-FFF2-40B4-BE49-F238E27FC236}">
                    <a16:creationId xmlns:a16="http://schemas.microsoft.com/office/drawing/2014/main" id="{D8719E0B-C312-C0F1-6619-B1D95E774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7" name="Line 469">
                <a:extLst>
                  <a:ext uri="{FF2B5EF4-FFF2-40B4-BE49-F238E27FC236}">
                    <a16:creationId xmlns:a16="http://schemas.microsoft.com/office/drawing/2014/main" id="{0CC525E4-AA59-CE9A-482C-A7AA339AE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8" name="Line 470">
                <a:extLst>
                  <a:ext uri="{FF2B5EF4-FFF2-40B4-BE49-F238E27FC236}">
                    <a16:creationId xmlns:a16="http://schemas.microsoft.com/office/drawing/2014/main" id="{93318AB0-A867-8978-E81C-01394C65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9" name="Line 471">
                <a:extLst>
                  <a:ext uri="{FF2B5EF4-FFF2-40B4-BE49-F238E27FC236}">
                    <a16:creationId xmlns:a16="http://schemas.microsoft.com/office/drawing/2014/main" id="{1B5E2FD4-46B3-6137-A42A-3C3299B3A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0" name="Line 472">
                <a:extLst>
                  <a:ext uri="{FF2B5EF4-FFF2-40B4-BE49-F238E27FC236}">
                    <a16:creationId xmlns:a16="http://schemas.microsoft.com/office/drawing/2014/main" id="{ECC7F925-5513-EBBE-3FCA-6A4F8AF391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1" name="Line 473">
                <a:extLst>
                  <a:ext uri="{FF2B5EF4-FFF2-40B4-BE49-F238E27FC236}">
                    <a16:creationId xmlns:a16="http://schemas.microsoft.com/office/drawing/2014/main" id="{8090C2D6-CC6A-F7F3-4779-DA86FF3267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2" name="Line 474">
                <a:extLst>
                  <a:ext uri="{FF2B5EF4-FFF2-40B4-BE49-F238E27FC236}">
                    <a16:creationId xmlns:a16="http://schemas.microsoft.com/office/drawing/2014/main" id="{6346CA38-84E2-143E-9A8E-C8F608065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3" name="Line 475">
                <a:extLst>
                  <a:ext uri="{FF2B5EF4-FFF2-40B4-BE49-F238E27FC236}">
                    <a16:creationId xmlns:a16="http://schemas.microsoft.com/office/drawing/2014/main" id="{2583679D-CE4C-3267-A87F-F6034C4509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4" name="Line 476">
                <a:extLst>
                  <a:ext uri="{FF2B5EF4-FFF2-40B4-BE49-F238E27FC236}">
                    <a16:creationId xmlns:a16="http://schemas.microsoft.com/office/drawing/2014/main" id="{D6F235E5-106E-7537-8A45-B5AFB352A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5" name="Line 477">
                <a:extLst>
                  <a:ext uri="{FF2B5EF4-FFF2-40B4-BE49-F238E27FC236}">
                    <a16:creationId xmlns:a16="http://schemas.microsoft.com/office/drawing/2014/main" id="{0AEDC7A0-D920-2E52-C58C-08426DFE4A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6" name="Line 478">
                <a:extLst>
                  <a:ext uri="{FF2B5EF4-FFF2-40B4-BE49-F238E27FC236}">
                    <a16:creationId xmlns:a16="http://schemas.microsoft.com/office/drawing/2014/main" id="{79514CF5-9FCB-DD4F-476B-1F722309A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7" name="Line 479">
                <a:extLst>
                  <a:ext uri="{FF2B5EF4-FFF2-40B4-BE49-F238E27FC236}">
                    <a16:creationId xmlns:a16="http://schemas.microsoft.com/office/drawing/2014/main" id="{284560AD-53F8-1EEB-3277-83F466C67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8" name="Line 480">
                <a:extLst>
                  <a:ext uri="{FF2B5EF4-FFF2-40B4-BE49-F238E27FC236}">
                    <a16:creationId xmlns:a16="http://schemas.microsoft.com/office/drawing/2014/main" id="{33A2E269-2EF5-2486-16EF-C1A5E35D7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9" name="Line 481">
                <a:extLst>
                  <a:ext uri="{FF2B5EF4-FFF2-40B4-BE49-F238E27FC236}">
                    <a16:creationId xmlns:a16="http://schemas.microsoft.com/office/drawing/2014/main" id="{3C03D2D7-7C26-2126-9FE2-72A10A3260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0" name="Line 482">
                <a:extLst>
                  <a:ext uri="{FF2B5EF4-FFF2-40B4-BE49-F238E27FC236}">
                    <a16:creationId xmlns:a16="http://schemas.microsoft.com/office/drawing/2014/main" id="{DDD7FFB6-D288-9756-A2C2-EDA1630BF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1" name="Line 483">
                <a:extLst>
                  <a:ext uri="{FF2B5EF4-FFF2-40B4-BE49-F238E27FC236}">
                    <a16:creationId xmlns:a16="http://schemas.microsoft.com/office/drawing/2014/main" id="{071959EB-6225-2C4B-B372-F2D2E99A8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2" name="Line 484">
                <a:extLst>
                  <a:ext uri="{FF2B5EF4-FFF2-40B4-BE49-F238E27FC236}">
                    <a16:creationId xmlns:a16="http://schemas.microsoft.com/office/drawing/2014/main" id="{746B752F-DE4E-002C-4FDC-EC2724C57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3" name="Line 485">
                <a:extLst>
                  <a:ext uri="{FF2B5EF4-FFF2-40B4-BE49-F238E27FC236}">
                    <a16:creationId xmlns:a16="http://schemas.microsoft.com/office/drawing/2014/main" id="{E801644E-016D-C1A2-F8CB-D482DF747C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4" name="Line 486">
                <a:extLst>
                  <a:ext uri="{FF2B5EF4-FFF2-40B4-BE49-F238E27FC236}">
                    <a16:creationId xmlns:a16="http://schemas.microsoft.com/office/drawing/2014/main" id="{E2B42806-91D1-D10E-17F3-6D73FFDF0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5" name="Line 487">
                <a:extLst>
                  <a:ext uri="{FF2B5EF4-FFF2-40B4-BE49-F238E27FC236}">
                    <a16:creationId xmlns:a16="http://schemas.microsoft.com/office/drawing/2014/main" id="{B1812868-C8E6-9720-B159-E142B897D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6" name="Line 488">
                <a:extLst>
                  <a:ext uri="{FF2B5EF4-FFF2-40B4-BE49-F238E27FC236}">
                    <a16:creationId xmlns:a16="http://schemas.microsoft.com/office/drawing/2014/main" id="{1A8955CF-CCF6-1F51-8F77-46C40D7CF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7" name="Line 489">
                <a:extLst>
                  <a:ext uri="{FF2B5EF4-FFF2-40B4-BE49-F238E27FC236}">
                    <a16:creationId xmlns:a16="http://schemas.microsoft.com/office/drawing/2014/main" id="{5CA8A837-3AD2-5F6C-CD9B-B2C0B3C62F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8" name="Line 490">
                <a:extLst>
                  <a:ext uri="{FF2B5EF4-FFF2-40B4-BE49-F238E27FC236}">
                    <a16:creationId xmlns:a16="http://schemas.microsoft.com/office/drawing/2014/main" id="{ED4ED175-E6A6-F59C-D58A-8B9294F3E5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9" name="Line 491">
                <a:extLst>
                  <a:ext uri="{FF2B5EF4-FFF2-40B4-BE49-F238E27FC236}">
                    <a16:creationId xmlns:a16="http://schemas.microsoft.com/office/drawing/2014/main" id="{8063B465-61BF-F088-5161-1DB8087C1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0" name="Line 492">
                <a:extLst>
                  <a:ext uri="{FF2B5EF4-FFF2-40B4-BE49-F238E27FC236}">
                    <a16:creationId xmlns:a16="http://schemas.microsoft.com/office/drawing/2014/main" id="{A2847193-C595-AA59-1BB1-AEAC4CE14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1" name="Line 493">
                <a:extLst>
                  <a:ext uri="{FF2B5EF4-FFF2-40B4-BE49-F238E27FC236}">
                    <a16:creationId xmlns:a16="http://schemas.microsoft.com/office/drawing/2014/main" id="{EE2C7521-0889-E6AE-DC4D-92D3BF1F8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2" name="Line 494">
                <a:extLst>
                  <a:ext uri="{FF2B5EF4-FFF2-40B4-BE49-F238E27FC236}">
                    <a16:creationId xmlns:a16="http://schemas.microsoft.com/office/drawing/2014/main" id="{8E31CE21-6633-B294-F312-9149BD544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3" name="Line 495">
                <a:extLst>
                  <a:ext uri="{FF2B5EF4-FFF2-40B4-BE49-F238E27FC236}">
                    <a16:creationId xmlns:a16="http://schemas.microsoft.com/office/drawing/2014/main" id="{41070FEA-11C4-82EC-CF03-5E247F9990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4" name="Line 496">
                <a:extLst>
                  <a:ext uri="{FF2B5EF4-FFF2-40B4-BE49-F238E27FC236}">
                    <a16:creationId xmlns:a16="http://schemas.microsoft.com/office/drawing/2014/main" id="{03EBE307-6585-3733-6791-7CE0BA89C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5" name="Line 497">
                <a:extLst>
                  <a:ext uri="{FF2B5EF4-FFF2-40B4-BE49-F238E27FC236}">
                    <a16:creationId xmlns:a16="http://schemas.microsoft.com/office/drawing/2014/main" id="{8084B716-65D7-EDD2-4D52-29138D796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6" name="Line 498">
                <a:extLst>
                  <a:ext uri="{FF2B5EF4-FFF2-40B4-BE49-F238E27FC236}">
                    <a16:creationId xmlns:a16="http://schemas.microsoft.com/office/drawing/2014/main" id="{48C4FB49-29AF-5FAD-C6EB-40793BEAB6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7" name="Line 499">
                <a:extLst>
                  <a:ext uri="{FF2B5EF4-FFF2-40B4-BE49-F238E27FC236}">
                    <a16:creationId xmlns:a16="http://schemas.microsoft.com/office/drawing/2014/main" id="{286CD9FF-EC66-8C5D-C666-4CA52118D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8" name="Line 500">
                <a:extLst>
                  <a:ext uri="{FF2B5EF4-FFF2-40B4-BE49-F238E27FC236}">
                    <a16:creationId xmlns:a16="http://schemas.microsoft.com/office/drawing/2014/main" id="{4DD566BF-2A5B-D23C-8E07-809130F45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9" name="Line 501">
                <a:extLst>
                  <a:ext uri="{FF2B5EF4-FFF2-40B4-BE49-F238E27FC236}">
                    <a16:creationId xmlns:a16="http://schemas.microsoft.com/office/drawing/2014/main" id="{3FAA7B6C-0B2D-11B4-1AEB-7CE3306E2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0" name="Line 502">
                <a:extLst>
                  <a:ext uri="{FF2B5EF4-FFF2-40B4-BE49-F238E27FC236}">
                    <a16:creationId xmlns:a16="http://schemas.microsoft.com/office/drawing/2014/main" id="{E7C3AC35-4773-71FC-7D04-16781AD22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1" name="Line 503">
                <a:extLst>
                  <a:ext uri="{FF2B5EF4-FFF2-40B4-BE49-F238E27FC236}">
                    <a16:creationId xmlns:a16="http://schemas.microsoft.com/office/drawing/2014/main" id="{A35C1D58-586B-38AA-5DEE-06C931A3DF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2" name="Line 504">
                <a:extLst>
                  <a:ext uri="{FF2B5EF4-FFF2-40B4-BE49-F238E27FC236}">
                    <a16:creationId xmlns:a16="http://schemas.microsoft.com/office/drawing/2014/main" id="{D0A899EF-04B8-E1B4-95BB-931B7402DF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3" name="Line 505">
                <a:extLst>
                  <a:ext uri="{FF2B5EF4-FFF2-40B4-BE49-F238E27FC236}">
                    <a16:creationId xmlns:a16="http://schemas.microsoft.com/office/drawing/2014/main" id="{821BF221-F288-739A-B57F-CA095F4105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4" name="Line 506">
                <a:extLst>
                  <a:ext uri="{FF2B5EF4-FFF2-40B4-BE49-F238E27FC236}">
                    <a16:creationId xmlns:a16="http://schemas.microsoft.com/office/drawing/2014/main" id="{83C40C47-79DA-F6BC-5E8C-842FF95085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5" name="Line 507">
                <a:extLst>
                  <a:ext uri="{FF2B5EF4-FFF2-40B4-BE49-F238E27FC236}">
                    <a16:creationId xmlns:a16="http://schemas.microsoft.com/office/drawing/2014/main" id="{E67F9C06-06E7-4B6D-ECC6-B282413902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6" name="Line 508">
                <a:extLst>
                  <a:ext uri="{FF2B5EF4-FFF2-40B4-BE49-F238E27FC236}">
                    <a16:creationId xmlns:a16="http://schemas.microsoft.com/office/drawing/2014/main" id="{E596F651-6222-010C-B7F6-F0DCBC32EE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7" name="Line 509">
                <a:extLst>
                  <a:ext uri="{FF2B5EF4-FFF2-40B4-BE49-F238E27FC236}">
                    <a16:creationId xmlns:a16="http://schemas.microsoft.com/office/drawing/2014/main" id="{3A24FEFB-7353-CEBA-1951-4F17BF867B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8" name="Line 510">
                <a:extLst>
                  <a:ext uri="{FF2B5EF4-FFF2-40B4-BE49-F238E27FC236}">
                    <a16:creationId xmlns:a16="http://schemas.microsoft.com/office/drawing/2014/main" id="{1E4B699C-13A7-0A52-034F-42720A9777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9" name="Line 511">
                <a:extLst>
                  <a:ext uri="{FF2B5EF4-FFF2-40B4-BE49-F238E27FC236}">
                    <a16:creationId xmlns:a16="http://schemas.microsoft.com/office/drawing/2014/main" id="{DA220770-048D-1C58-6DAE-6118C79A3E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0" name="Line 512">
                <a:extLst>
                  <a:ext uri="{FF2B5EF4-FFF2-40B4-BE49-F238E27FC236}">
                    <a16:creationId xmlns:a16="http://schemas.microsoft.com/office/drawing/2014/main" id="{FC40815C-D18B-295F-395A-267333291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1" name="Line 513">
                <a:extLst>
                  <a:ext uri="{FF2B5EF4-FFF2-40B4-BE49-F238E27FC236}">
                    <a16:creationId xmlns:a16="http://schemas.microsoft.com/office/drawing/2014/main" id="{4370C930-FF70-A3D1-11A3-4685611EB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2" name="Line 514">
                <a:extLst>
                  <a:ext uri="{FF2B5EF4-FFF2-40B4-BE49-F238E27FC236}">
                    <a16:creationId xmlns:a16="http://schemas.microsoft.com/office/drawing/2014/main" id="{74D5106E-049F-6E02-877A-A5D64C4E2F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3" name="Line 515">
                <a:extLst>
                  <a:ext uri="{FF2B5EF4-FFF2-40B4-BE49-F238E27FC236}">
                    <a16:creationId xmlns:a16="http://schemas.microsoft.com/office/drawing/2014/main" id="{FFE19BA3-EDE4-4840-CAC6-87A72EBCA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4" name="Line 516">
                <a:extLst>
                  <a:ext uri="{FF2B5EF4-FFF2-40B4-BE49-F238E27FC236}">
                    <a16:creationId xmlns:a16="http://schemas.microsoft.com/office/drawing/2014/main" id="{896A3476-86DC-D83B-B123-6A15187B9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5" name="Line 517">
                <a:extLst>
                  <a:ext uri="{FF2B5EF4-FFF2-40B4-BE49-F238E27FC236}">
                    <a16:creationId xmlns:a16="http://schemas.microsoft.com/office/drawing/2014/main" id="{16285F9F-5F51-8CB4-8CAC-BE7BBEEEAD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6" name="Line 518">
                <a:extLst>
                  <a:ext uri="{FF2B5EF4-FFF2-40B4-BE49-F238E27FC236}">
                    <a16:creationId xmlns:a16="http://schemas.microsoft.com/office/drawing/2014/main" id="{7A9E4773-036C-65A9-BF31-9114C0001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7" name="Line 519">
                <a:extLst>
                  <a:ext uri="{FF2B5EF4-FFF2-40B4-BE49-F238E27FC236}">
                    <a16:creationId xmlns:a16="http://schemas.microsoft.com/office/drawing/2014/main" id="{1F914334-9B57-D019-25BB-D345F2675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8" name="Line 520">
                <a:extLst>
                  <a:ext uri="{FF2B5EF4-FFF2-40B4-BE49-F238E27FC236}">
                    <a16:creationId xmlns:a16="http://schemas.microsoft.com/office/drawing/2014/main" id="{B876A081-4479-11B6-FAE2-8544E1476F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9" name="Line 521">
                <a:extLst>
                  <a:ext uri="{FF2B5EF4-FFF2-40B4-BE49-F238E27FC236}">
                    <a16:creationId xmlns:a16="http://schemas.microsoft.com/office/drawing/2014/main" id="{E4C70012-5E77-727B-D11F-55F58EB16F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0" name="Line 522">
                <a:extLst>
                  <a:ext uri="{FF2B5EF4-FFF2-40B4-BE49-F238E27FC236}">
                    <a16:creationId xmlns:a16="http://schemas.microsoft.com/office/drawing/2014/main" id="{5784CDA7-D64D-867F-4396-9701ABF14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1" name="Line 523">
                <a:extLst>
                  <a:ext uri="{FF2B5EF4-FFF2-40B4-BE49-F238E27FC236}">
                    <a16:creationId xmlns:a16="http://schemas.microsoft.com/office/drawing/2014/main" id="{BEECF7E6-3AF3-5C81-B051-2CE0E464C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2" name="Line 524">
                <a:extLst>
                  <a:ext uri="{FF2B5EF4-FFF2-40B4-BE49-F238E27FC236}">
                    <a16:creationId xmlns:a16="http://schemas.microsoft.com/office/drawing/2014/main" id="{0EC17292-56BF-3273-4EA0-FFA94FE01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3" name="Line 525">
                <a:extLst>
                  <a:ext uri="{FF2B5EF4-FFF2-40B4-BE49-F238E27FC236}">
                    <a16:creationId xmlns:a16="http://schemas.microsoft.com/office/drawing/2014/main" id="{F85C6425-9184-6EFF-7AA9-007D3093F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4" name="Line 526">
                <a:extLst>
                  <a:ext uri="{FF2B5EF4-FFF2-40B4-BE49-F238E27FC236}">
                    <a16:creationId xmlns:a16="http://schemas.microsoft.com/office/drawing/2014/main" id="{7C357A84-CA7B-8E2D-1BBB-15CEDAFB7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5" name="Line 527">
                <a:extLst>
                  <a:ext uri="{FF2B5EF4-FFF2-40B4-BE49-F238E27FC236}">
                    <a16:creationId xmlns:a16="http://schemas.microsoft.com/office/drawing/2014/main" id="{8B964ACA-5617-17DA-9E4C-54C6D35083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6" name="Line 528">
                <a:extLst>
                  <a:ext uri="{FF2B5EF4-FFF2-40B4-BE49-F238E27FC236}">
                    <a16:creationId xmlns:a16="http://schemas.microsoft.com/office/drawing/2014/main" id="{9A4EA9B9-0C06-299E-D837-E1A69292EA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7" name="Line 529">
                <a:extLst>
                  <a:ext uri="{FF2B5EF4-FFF2-40B4-BE49-F238E27FC236}">
                    <a16:creationId xmlns:a16="http://schemas.microsoft.com/office/drawing/2014/main" id="{DB642D21-6184-D8A0-0E19-43204F4B3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8" name="Line 530">
                <a:extLst>
                  <a:ext uri="{FF2B5EF4-FFF2-40B4-BE49-F238E27FC236}">
                    <a16:creationId xmlns:a16="http://schemas.microsoft.com/office/drawing/2014/main" id="{06DE5749-7FF0-12DD-7FC3-66FD45E99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9" name="Line 531">
                <a:extLst>
                  <a:ext uri="{FF2B5EF4-FFF2-40B4-BE49-F238E27FC236}">
                    <a16:creationId xmlns:a16="http://schemas.microsoft.com/office/drawing/2014/main" id="{71E02FD1-E6B5-3AE2-F33B-21AE9460C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0" name="Line 532">
                <a:extLst>
                  <a:ext uri="{FF2B5EF4-FFF2-40B4-BE49-F238E27FC236}">
                    <a16:creationId xmlns:a16="http://schemas.microsoft.com/office/drawing/2014/main" id="{B501A4D2-796C-051E-09C7-F4A84DFD8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1" name="Line 533">
                <a:extLst>
                  <a:ext uri="{FF2B5EF4-FFF2-40B4-BE49-F238E27FC236}">
                    <a16:creationId xmlns:a16="http://schemas.microsoft.com/office/drawing/2014/main" id="{E09442B0-B615-6F54-9B0B-0B0EA82D4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2" name="Line 534">
                <a:extLst>
                  <a:ext uri="{FF2B5EF4-FFF2-40B4-BE49-F238E27FC236}">
                    <a16:creationId xmlns:a16="http://schemas.microsoft.com/office/drawing/2014/main" id="{BC3E328A-8A94-1351-6E61-1D19800C3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3" name="Line 535">
                <a:extLst>
                  <a:ext uri="{FF2B5EF4-FFF2-40B4-BE49-F238E27FC236}">
                    <a16:creationId xmlns:a16="http://schemas.microsoft.com/office/drawing/2014/main" id="{A7B35C43-A1FE-0601-6760-27472AD9A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4" name="Line 536">
                <a:extLst>
                  <a:ext uri="{FF2B5EF4-FFF2-40B4-BE49-F238E27FC236}">
                    <a16:creationId xmlns:a16="http://schemas.microsoft.com/office/drawing/2014/main" id="{F4952343-3BBE-E2C7-45DB-73D97D9AB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5" name="Line 537">
                <a:extLst>
                  <a:ext uri="{FF2B5EF4-FFF2-40B4-BE49-F238E27FC236}">
                    <a16:creationId xmlns:a16="http://schemas.microsoft.com/office/drawing/2014/main" id="{1C2D9921-E80E-05A7-2E9D-405E865D33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6" name="Line 538">
                <a:extLst>
                  <a:ext uri="{FF2B5EF4-FFF2-40B4-BE49-F238E27FC236}">
                    <a16:creationId xmlns:a16="http://schemas.microsoft.com/office/drawing/2014/main" id="{D308F3E5-B5C1-7EBB-D0A0-15E086CEF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7" name="Line 539">
                <a:extLst>
                  <a:ext uri="{FF2B5EF4-FFF2-40B4-BE49-F238E27FC236}">
                    <a16:creationId xmlns:a16="http://schemas.microsoft.com/office/drawing/2014/main" id="{A1B0FD96-E56D-E3F7-8403-B34D09A72B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8" name="Line 540">
                <a:extLst>
                  <a:ext uri="{FF2B5EF4-FFF2-40B4-BE49-F238E27FC236}">
                    <a16:creationId xmlns:a16="http://schemas.microsoft.com/office/drawing/2014/main" id="{8F81F4C2-94B1-8FCB-1FB8-0174EA378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9" name="Line 541">
                <a:extLst>
                  <a:ext uri="{FF2B5EF4-FFF2-40B4-BE49-F238E27FC236}">
                    <a16:creationId xmlns:a16="http://schemas.microsoft.com/office/drawing/2014/main" id="{AAD83D83-B343-80F9-F3F9-C37A71C69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0" name="Line 542">
                <a:extLst>
                  <a:ext uri="{FF2B5EF4-FFF2-40B4-BE49-F238E27FC236}">
                    <a16:creationId xmlns:a16="http://schemas.microsoft.com/office/drawing/2014/main" id="{80607C55-3107-D0F8-F528-5203ED4FE4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1" name="Line 543">
                <a:extLst>
                  <a:ext uri="{FF2B5EF4-FFF2-40B4-BE49-F238E27FC236}">
                    <a16:creationId xmlns:a16="http://schemas.microsoft.com/office/drawing/2014/main" id="{8EA77D68-AC2A-30B2-31FC-F78F80C58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2" name="Line 544">
                <a:extLst>
                  <a:ext uri="{FF2B5EF4-FFF2-40B4-BE49-F238E27FC236}">
                    <a16:creationId xmlns:a16="http://schemas.microsoft.com/office/drawing/2014/main" id="{13379874-1D07-C097-E002-D98F57E4A6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3" name="Line 545">
                <a:extLst>
                  <a:ext uri="{FF2B5EF4-FFF2-40B4-BE49-F238E27FC236}">
                    <a16:creationId xmlns:a16="http://schemas.microsoft.com/office/drawing/2014/main" id="{45710767-CA24-C69A-55A3-194CE8C38B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4" name="Line 546">
                <a:extLst>
                  <a:ext uri="{FF2B5EF4-FFF2-40B4-BE49-F238E27FC236}">
                    <a16:creationId xmlns:a16="http://schemas.microsoft.com/office/drawing/2014/main" id="{43EBE0B5-0FD3-38FE-FEDB-3DACEC0B13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5" name="Line 547">
                <a:extLst>
                  <a:ext uri="{FF2B5EF4-FFF2-40B4-BE49-F238E27FC236}">
                    <a16:creationId xmlns:a16="http://schemas.microsoft.com/office/drawing/2014/main" id="{3C3C9DF9-8BD3-9CD6-629D-9189680FF6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6" name="Line 548">
                <a:extLst>
                  <a:ext uri="{FF2B5EF4-FFF2-40B4-BE49-F238E27FC236}">
                    <a16:creationId xmlns:a16="http://schemas.microsoft.com/office/drawing/2014/main" id="{F255325B-CE3B-8E2C-B6CD-F63E9C69B2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7" name="Line 549">
                <a:extLst>
                  <a:ext uri="{FF2B5EF4-FFF2-40B4-BE49-F238E27FC236}">
                    <a16:creationId xmlns:a16="http://schemas.microsoft.com/office/drawing/2014/main" id="{DA8E142E-6AE9-BC61-6D34-4DEB13CFD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8" name="Line 550">
                <a:extLst>
                  <a:ext uri="{FF2B5EF4-FFF2-40B4-BE49-F238E27FC236}">
                    <a16:creationId xmlns:a16="http://schemas.microsoft.com/office/drawing/2014/main" id="{EF0508AE-6824-478E-9510-584D0476EE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9" name="Line 551">
                <a:extLst>
                  <a:ext uri="{FF2B5EF4-FFF2-40B4-BE49-F238E27FC236}">
                    <a16:creationId xmlns:a16="http://schemas.microsoft.com/office/drawing/2014/main" id="{5A8C02D6-9D96-6128-EF0A-E1CD01A00C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0" name="Line 552">
                <a:extLst>
                  <a:ext uri="{FF2B5EF4-FFF2-40B4-BE49-F238E27FC236}">
                    <a16:creationId xmlns:a16="http://schemas.microsoft.com/office/drawing/2014/main" id="{F0DF0428-A96D-8612-4D5F-22F239AF6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1" name="Line 553">
                <a:extLst>
                  <a:ext uri="{FF2B5EF4-FFF2-40B4-BE49-F238E27FC236}">
                    <a16:creationId xmlns:a16="http://schemas.microsoft.com/office/drawing/2014/main" id="{EE70A6C3-173C-B234-1623-31EE64A577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2" name="Line 554">
                <a:extLst>
                  <a:ext uri="{FF2B5EF4-FFF2-40B4-BE49-F238E27FC236}">
                    <a16:creationId xmlns:a16="http://schemas.microsoft.com/office/drawing/2014/main" id="{E3A4094D-97A7-8831-1C5C-3EFEB35017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3" name="Line 555">
                <a:extLst>
                  <a:ext uri="{FF2B5EF4-FFF2-40B4-BE49-F238E27FC236}">
                    <a16:creationId xmlns:a16="http://schemas.microsoft.com/office/drawing/2014/main" id="{2BC0FF61-6297-4B0B-323C-AAD15E1F2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4" name="Line 556">
                <a:extLst>
                  <a:ext uri="{FF2B5EF4-FFF2-40B4-BE49-F238E27FC236}">
                    <a16:creationId xmlns:a16="http://schemas.microsoft.com/office/drawing/2014/main" id="{AEF22221-77E9-C7BF-CEBC-D1B93F1A1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5" name="Line 557">
                <a:extLst>
                  <a:ext uri="{FF2B5EF4-FFF2-40B4-BE49-F238E27FC236}">
                    <a16:creationId xmlns:a16="http://schemas.microsoft.com/office/drawing/2014/main" id="{B8FE6DD0-4EC7-0A83-C32F-00E9415F24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6" name="Line 558">
                <a:extLst>
                  <a:ext uri="{FF2B5EF4-FFF2-40B4-BE49-F238E27FC236}">
                    <a16:creationId xmlns:a16="http://schemas.microsoft.com/office/drawing/2014/main" id="{286524D2-3C04-7AB3-84AA-988F851E3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7" name="Line 559">
                <a:extLst>
                  <a:ext uri="{FF2B5EF4-FFF2-40B4-BE49-F238E27FC236}">
                    <a16:creationId xmlns:a16="http://schemas.microsoft.com/office/drawing/2014/main" id="{B0273E18-FF4A-2A07-DA85-3FB418745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8" name="Line 560">
                <a:extLst>
                  <a:ext uri="{FF2B5EF4-FFF2-40B4-BE49-F238E27FC236}">
                    <a16:creationId xmlns:a16="http://schemas.microsoft.com/office/drawing/2014/main" id="{C07312E0-0AC7-B80A-15D1-4C22F0403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9" name="Line 561">
                <a:extLst>
                  <a:ext uri="{FF2B5EF4-FFF2-40B4-BE49-F238E27FC236}">
                    <a16:creationId xmlns:a16="http://schemas.microsoft.com/office/drawing/2014/main" id="{B56EBCCF-81F9-A836-EAE5-01693F4FF6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30" name="Line 562">
                <a:extLst>
                  <a:ext uri="{FF2B5EF4-FFF2-40B4-BE49-F238E27FC236}">
                    <a16:creationId xmlns:a16="http://schemas.microsoft.com/office/drawing/2014/main" id="{FABAEB53-092B-9725-20A4-D5077A7F2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31" name="Line 563">
                <a:extLst>
                  <a:ext uri="{FF2B5EF4-FFF2-40B4-BE49-F238E27FC236}">
                    <a16:creationId xmlns:a16="http://schemas.microsoft.com/office/drawing/2014/main" id="{010FC29C-FD6C-DDD8-686E-375E01241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32" name="Line 564">
                <a:extLst>
                  <a:ext uri="{FF2B5EF4-FFF2-40B4-BE49-F238E27FC236}">
                    <a16:creationId xmlns:a16="http://schemas.microsoft.com/office/drawing/2014/main" id="{F56D5FB3-B186-42F1-7551-4BC342180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33" name="Line 565">
                <a:extLst>
                  <a:ext uri="{FF2B5EF4-FFF2-40B4-BE49-F238E27FC236}">
                    <a16:creationId xmlns:a16="http://schemas.microsoft.com/office/drawing/2014/main" id="{6B04256C-F31D-C65F-56C0-BE1B7DF6A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34" name="Line 566">
                <a:extLst>
                  <a:ext uri="{FF2B5EF4-FFF2-40B4-BE49-F238E27FC236}">
                    <a16:creationId xmlns:a16="http://schemas.microsoft.com/office/drawing/2014/main" id="{9FB8FB15-DD74-D597-9A67-5D6D066704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35" name="Line 567">
                <a:extLst>
                  <a:ext uri="{FF2B5EF4-FFF2-40B4-BE49-F238E27FC236}">
                    <a16:creationId xmlns:a16="http://schemas.microsoft.com/office/drawing/2014/main" id="{448BCCDB-5C2B-57EC-0F67-F853C82C6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36" name="Line 568">
                <a:extLst>
                  <a:ext uri="{FF2B5EF4-FFF2-40B4-BE49-F238E27FC236}">
                    <a16:creationId xmlns:a16="http://schemas.microsoft.com/office/drawing/2014/main" id="{FC567948-92F7-DF06-B48A-079B86452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37" name="Line 569">
                <a:extLst>
                  <a:ext uri="{FF2B5EF4-FFF2-40B4-BE49-F238E27FC236}">
                    <a16:creationId xmlns:a16="http://schemas.microsoft.com/office/drawing/2014/main" id="{390E2972-A840-232B-BBF5-E27ED6F85C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38" name="Line 570">
                <a:extLst>
                  <a:ext uri="{FF2B5EF4-FFF2-40B4-BE49-F238E27FC236}">
                    <a16:creationId xmlns:a16="http://schemas.microsoft.com/office/drawing/2014/main" id="{75C12951-F89A-AEF9-8FEA-CFEE3FBDA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39" name="Line 571">
                <a:extLst>
                  <a:ext uri="{FF2B5EF4-FFF2-40B4-BE49-F238E27FC236}">
                    <a16:creationId xmlns:a16="http://schemas.microsoft.com/office/drawing/2014/main" id="{F098782B-22BF-3C84-E45E-3FC846417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40" name="Line 572">
                <a:extLst>
                  <a:ext uri="{FF2B5EF4-FFF2-40B4-BE49-F238E27FC236}">
                    <a16:creationId xmlns:a16="http://schemas.microsoft.com/office/drawing/2014/main" id="{7C682E1A-0403-84A5-87A7-E6388036DC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41" name="Line 573">
                <a:extLst>
                  <a:ext uri="{FF2B5EF4-FFF2-40B4-BE49-F238E27FC236}">
                    <a16:creationId xmlns:a16="http://schemas.microsoft.com/office/drawing/2014/main" id="{DB45151E-45C5-AD3D-85A7-8B3140FD1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42" name="Line 574">
                <a:extLst>
                  <a:ext uri="{FF2B5EF4-FFF2-40B4-BE49-F238E27FC236}">
                    <a16:creationId xmlns:a16="http://schemas.microsoft.com/office/drawing/2014/main" id="{0E5EBF2C-9CAE-3DBA-26B6-B7D8870509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43" name="Line 575">
                <a:extLst>
                  <a:ext uri="{FF2B5EF4-FFF2-40B4-BE49-F238E27FC236}">
                    <a16:creationId xmlns:a16="http://schemas.microsoft.com/office/drawing/2014/main" id="{2193FF86-E1F0-B613-06E3-6A66924C7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44" name="Line 576">
                <a:extLst>
                  <a:ext uri="{FF2B5EF4-FFF2-40B4-BE49-F238E27FC236}">
                    <a16:creationId xmlns:a16="http://schemas.microsoft.com/office/drawing/2014/main" id="{B9A4FE4B-B3A9-814D-3FBD-778401723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45" name="Line 577">
                <a:extLst>
                  <a:ext uri="{FF2B5EF4-FFF2-40B4-BE49-F238E27FC236}">
                    <a16:creationId xmlns:a16="http://schemas.microsoft.com/office/drawing/2014/main" id="{3ACE2B15-577F-1938-7CAA-909E454F94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46" name="Line 578">
                <a:extLst>
                  <a:ext uri="{FF2B5EF4-FFF2-40B4-BE49-F238E27FC236}">
                    <a16:creationId xmlns:a16="http://schemas.microsoft.com/office/drawing/2014/main" id="{D01C13D0-924C-2800-1951-08CFF055FE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47" name="Line 579">
                <a:extLst>
                  <a:ext uri="{FF2B5EF4-FFF2-40B4-BE49-F238E27FC236}">
                    <a16:creationId xmlns:a16="http://schemas.microsoft.com/office/drawing/2014/main" id="{9AF24D92-EB1B-AD5A-D439-474B1AFCD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48" name="Line 580">
                <a:extLst>
                  <a:ext uri="{FF2B5EF4-FFF2-40B4-BE49-F238E27FC236}">
                    <a16:creationId xmlns:a16="http://schemas.microsoft.com/office/drawing/2014/main" id="{E31F931F-06FC-9E8B-261B-C20FD3A00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49" name="Line 581">
                <a:extLst>
                  <a:ext uri="{FF2B5EF4-FFF2-40B4-BE49-F238E27FC236}">
                    <a16:creationId xmlns:a16="http://schemas.microsoft.com/office/drawing/2014/main" id="{245C90B6-4696-7A76-573B-59D5EAA66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50" name="Line 582">
                <a:extLst>
                  <a:ext uri="{FF2B5EF4-FFF2-40B4-BE49-F238E27FC236}">
                    <a16:creationId xmlns:a16="http://schemas.microsoft.com/office/drawing/2014/main" id="{F678F7D7-A81E-1427-2159-0EEEFCEEC7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51" name="Line 583">
                <a:extLst>
                  <a:ext uri="{FF2B5EF4-FFF2-40B4-BE49-F238E27FC236}">
                    <a16:creationId xmlns:a16="http://schemas.microsoft.com/office/drawing/2014/main" id="{97CDEE08-2640-0C49-5AC3-9B04CFB00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52" name="Line 584">
                <a:extLst>
                  <a:ext uri="{FF2B5EF4-FFF2-40B4-BE49-F238E27FC236}">
                    <a16:creationId xmlns:a16="http://schemas.microsoft.com/office/drawing/2014/main" id="{42883F4C-FBC2-E6F2-9DEA-76C0E2C3B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53" name="Line 585">
                <a:extLst>
                  <a:ext uri="{FF2B5EF4-FFF2-40B4-BE49-F238E27FC236}">
                    <a16:creationId xmlns:a16="http://schemas.microsoft.com/office/drawing/2014/main" id="{071199AA-6FF4-9FE2-8054-DF090CF935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54" name="Line 586">
                <a:extLst>
                  <a:ext uri="{FF2B5EF4-FFF2-40B4-BE49-F238E27FC236}">
                    <a16:creationId xmlns:a16="http://schemas.microsoft.com/office/drawing/2014/main" id="{F7E848E9-3C40-67E8-F1AC-93B955880E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55" name="Line 587">
                <a:extLst>
                  <a:ext uri="{FF2B5EF4-FFF2-40B4-BE49-F238E27FC236}">
                    <a16:creationId xmlns:a16="http://schemas.microsoft.com/office/drawing/2014/main" id="{BE51C392-BED8-14C5-6F58-8833271F43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56" name="Line 588">
                <a:extLst>
                  <a:ext uri="{FF2B5EF4-FFF2-40B4-BE49-F238E27FC236}">
                    <a16:creationId xmlns:a16="http://schemas.microsoft.com/office/drawing/2014/main" id="{89BCB9FA-39CD-3C58-7DC6-D13F4B875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57" name="Line 589">
                <a:extLst>
                  <a:ext uri="{FF2B5EF4-FFF2-40B4-BE49-F238E27FC236}">
                    <a16:creationId xmlns:a16="http://schemas.microsoft.com/office/drawing/2014/main" id="{D96B5E2A-112B-3B4D-A5E1-83A4109636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58" name="Line 590">
                <a:extLst>
                  <a:ext uri="{FF2B5EF4-FFF2-40B4-BE49-F238E27FC236}">
                    <a16:creationId xmlns:a16="http://schemas.microsoft.com/office/drawing/2014/main" id="{2E5232EA-0377-E153-2734-45959076F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59" name="Line 591">
                <a:extLst>
                  <a:ext uri="{FF2B5EF4-FFF2-40B4-BE49-F238E27FC236}">
                    <a16:creationId xmlns:a16="http://schemas.microsoft.com/office/drawing/2014/main" id="{2D9D7C1F-93AC-3850-F77A-836A9C761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60" name="Line 592">
                <a:extLst>
                  <a:ext uri="{FF2B5EF4-FFF2-40B4-BE49-F238E27FC236}">
                    <a16:creationId xmlns:a16="http://schemas.microsoft.com/office/drawing/2014/main" id="{805EA1AF-7C24-62C1-7968-7713B9177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61" name="Line 593">
                <a:extLst>
                  <a:ext uri="{FF2B5EF4-FFF2-40B4-BE49-F238E27FC236}">
                    <a16:creationId xmlns:a16="http://schemas.microsoft.com/office/drawing/2014/main" id="{092CD653-AE25-CA63-D947-C7B0D29CA8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62" name="Line 594">
                <a:extLst>
                  <a:ext uri="{FF2B5EF4-FFF2-40B4-BE49-F238E27FC236}">
                    <a16:creationId xmlns:a16="http://schemas.microsoft.com/office/drawing/2014/main" id="{8004C7BB-EA52-50EC-2F5A-3840EEAF0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63" name="Line 595">
                <a:extLst>
                  <a:ext uri="{FF2B5EF4-FFF2-40B4-BE49-F238E27FC236}">
                    <a16:creationId xmlns:a16="http://schemas.microsoft.com/office/drawing/2014/main" id="{253DF6CC-7BDD-AD9A-048D-3AF48A8890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64" name="Line 596">
                <a:extLst>
                  <a:ext uri="{FF2B5EF4-FFF2-40B4-BE49-F238E27FC236}">
                    <a16:creationId xmlns:a16="http://schemas.microsoft.com/office/drawing/2014/main" id="{D71DEFBF-FA29-E02D-6857-A83E1B00AE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65" name="Line 597">
                <a:extLst>
                  <a:ext uri="{FF2B5EF4-FFF2-40B4-BE49-F238E27FC236}">
                    <a16:creationId xmlns:a16="http://schemas.microsoft.com/office/drawing/2014/main" id="{8237D4E5-658B-581F-4643-FD203729A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66" name="Line 598">
                <a:extLst>
                  <a:ext uri="{FF2B5EF4-FFF2-40B4-BE49-F238E27FC236}">
                    <a16:creationId xmlns:a16="http://schemas.microsoft.com/office/drawing/2014/main" id="{F3DB97C9-0FEB-B96F-9883-D2076D6D9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67" name="Line 599">
                <a:extLst>
                  <a:ext uri="{FF2B5EF4-FFF2-40B4-BE49-F238E27FC236}">
                    <a16:creationId xmlns:a16="http://schemas.microsoft.com/office/drawing/2014/main" id="{03688FAC-3374-C656-33C0-A20B946B94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68" name="Line 600">
                <a:extLst>
                  <a:ext uri="{FF2B5EF4-FFF2-40B4-BE49-F238E27FC236}">
                    <a16:creationId xmlns:a16="http://schemas.microsoft.com/office/drawing/2014/main" id="{2D841173-4423-A43D-F5C3-DCDF9AA86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69" name="Line 601">
                <a:extLst>
                  <a:ext uri="{FF2B5EF4-FFF2-40B4-BE49-F238E27FC236}">
                    <a16:creationId xmlns:a16="http://schemas.microsoft.com/office/drawing/2014/main" id="{8B18983C-E781-9041-7C55-4256D4E3D9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70" name="Line 602">
                <a:extLst>
                  <a:ext uri="{FF2B5EF4-FFF2-40B4-BE49-F238E27FC236}">
                    <a16:creationId xmlns:a16="http://schemas.microsoft.com/office/drawing/2014/main" id="{2574D88C-E435-5B91-88DB-EA8CF9DE8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71" name="Line 603">
                <a:extLst>
                  <a:ext uri="{FF2B5EF4-FFF2-40B4-BE49-F238E27FC236}">
                    <a16:creationId xmlns:a16="http://schemas.microsoft.com/office/drawing/2014/main" id="{FA5CB8AE-58E5-134D-B694-4BE2AEA38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72" name="Line 604">
                <a:extLst>
                  <a:ext uri="{FF2B5EF4-FFF2-40B4-BE49-F238E27FC236}">
                    <a16:creationId xmlns:a16="http://schemas.microsoft.com/office/drawing/2014/main" id="{99B7F72B-0786-565F-B7D8-49C372E6F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73" name="Line 605">
                <a:extLst>
                  <a:ext uri="{FF2B5EF4-FFF2-40B4-BE49-F238E27FC236}">
                    <a16:creationId xmlns:a16="http://schemas.microsoft.com/office/drawing/2014/main" id="{2912C9A1-6548-1DF3-BCCF-7B4F29134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74" name="Line 606">
                <a:extLst>
                  <a:ext uri="{FF2B5EF4-FFF2-40B4-BE49-F238E27FC236}">
                    <a16:creationId xmlns:a16="http://schemas.microsoft.com/office/drawing/2014/main" id="{9B399D73-2A71-F3DF-331D-1BEAB345B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676" name="Group 607">
              <a:extLst>
                <a:ext uri="{FF2B5EF4-FFF2-40B4-BE49-F238E27FC236}">
                  <a16:creationId xmlns:a16="http://schemas.microsoft.com/office/drawing/2014/main" id="{F43F1475-120C-CD35-3CC2-6EADF01E83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44403" y="689126"/>
              <a:ext cx="6145054" cy="3600000"/>
              <a:chOff x="1079" y="768"/>
              <a:chExt cx="1381" cy="3035"/>
            </a:xfrm>
          </p:grpSpPr>
          <p:sp>
            <p:nvSpPr>
              <p:cNvPr id="677" name="Line 428">
                <a:extLst>
                  <a:ext uri="{FF2B5EF4-FFF2-40B4-BE49-F238E27FC236}">
                    <a16:creationId xmlns:a16="http://schemas.microsoft.com/office/drawing/2014/main" id="{B88F1355-8968-2971-938A-3CCD590F8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9" y="3600"/>
                <a:ext cx="0" cy="20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78" name="Line 429">
                <a:extLst>
                  <a:ext uri="{FF2B5EF4-FFF2-40B4-BE49-F238E27FC236}">
                    <a16:creationId xmlns:a16="http://schemas.microsoft.com/office/drawing/2014/main" id="{AF8B8619-38FC-023F-ABDA-5049987BBB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9" y="3724"/>
                <a:ext cx="0" cy="7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79" name="Line 430">
                <a:extLst>
                  <a:ext uri="{FF2B5EF4-FFF2-40B4-BE49-F238E27FC236}">
                    <a16:creationId xmlns:a16="http://schemas.microsoft.com/office/drawing/2014/main" id="{90756F0E-40B1-EAB6-AAA4-6F816EF1A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3" y="3546"/>
                <a:ext cx="0" cy="25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0" name="Line 431">
                <a:extLst>
                  <a:ext uri="{FF2B5EF4-FFF2-40B4-BE49-F238E27FC236}">
                    <a16:creationId xmlns:a16="http://schemas.microsoft.com/office/drawing/2014/main" id="{32E1BBEF-0136-3DD0-D77B-FC3168C2C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1" name="Line 432">
                <a:extLst>
                  <a:ext uri="{FF2B5EF4-FFF2-40B4-BE49-F238E27FC236}">
                    <a16:creationId xmlns:a16="http://schemas.microsoft.com/office/drawing/2014/main" id="{7CE5AFB6-614D-DF39-9B7A-C9AC003539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8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2" name="Line 433">
                <a:extLst>
                  <a:ext uri="{FF2B5EF4-FFF2-40B4-BE49-F238E27FC236}">
                    <a16:creationId xmlns:a16="http://schemas.microsoft.com/office/drawing/2014/main" id="{FFFB0B68-4152-D17D-E0C9-67B141096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3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3" name="Line 434">
                <a:extLst>
                  <a:ext uri="{FF2B5EF4-FFF2-40B4-BE49-F238E27FC236}">
                    <a16:creationId xmlns:a16="http://schemas.microsoft.com/office/drawing/2014/main" id="{C54F8D65-8EE3-D82A-86C8-DC9C171A98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8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4" name="Line 435">
                <a:extLst>
                  <a:ext uri="{FF2B5EF4-FFF2-40B4-BE49-F238E27FC236}">
                    <a16:creationId xmlns:a16="http://schemas.microsoft.com/office/drawing/2014/main" id="{F39ABD66-A685-E188-D48C-BDD500681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3457"/>
                <a:ext cx="0" cy="34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5" name="Line 436">
                <a:extLst>
                  <a:ext uri="{FF2B5EF4-FFF2-40B4-BE49-F238E27FC236}">
                    <a16:creationId xmlns:a16="http://schemas.microsoft.com/office/drawing/2014/main" id="{A6BFDCD1-63A6-8F2A-624A-3B929DE89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6" name="Line 437">
                <a:extLst>
                  <a:ext uri="{FF2B5EF4-FFF2-40B4-BE49-F238E27FC236}">
                    <a16:creationId xmlns:a16="http://schemas.microsoft.com/office/drawing/2014/main" id="{BBB8EA2D-D826-5958-5FF4-AAD468310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8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7" name="Line 438">
                <a:extLst>
                  <a:ext uri="{FF2B5EF4-FFF2-40B4-BE49-F238E27FC236}">
                    <a16:creationId xmlns:a16="http://schemas.microsoft.com/office/drawing/2014/main" id="{03DAF034-56C2-9DF2-0FD5-91C4D1968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8" name="Line 439">
                <a:extLst>
                  <a:ext uri="{FF2B5EF4-FFF2-40B4-BE49-F238E27FC236}">
                    <a16:creationId xmlns:a16="http://schemas.microsoft.com/office/drawing/2014/main" id="{8BEBE4A1-140A-DCB7-820F-DC669E205E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9" name="Line 440">
                <a:extLst>
                  <a:ext uri="{FF2B5EF4-FFF2-40B4-BE49-F238E27FC236}">
                    <a16:creationId xmlns:a16="http://schemas.microsoft.com/office/drawing/2014/main" id="{69CAFEC4-327B-6B65-9AC1-065246FC7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3" y="3253"/>
                <a:ext cx="0" cy="55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90" name="Line 441">
                <a:extLst>
                  <a:ext uri="{FF2B5EF4-FFF2-40B4-BE49-F238E27FC236}">
                    <a16:creationId xmlns:a16="http://schemas.microsoft.com/office/drawing/2014/main" id="{C6B98681-5A3B-02F5-6D60-88CD04213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7" y="3590"/>
                <a:ext cx="0" cy="21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91" name="Line 442">
                <a:extLst>
                  <a:ext uri="{FF2B5EF4-FFF2-40B4-BE49-F238E27FC236}">
                    <a16:creationId xmlns:a16="http://schemas.microsoft.com/office/drawing/2014/main" id="{A8E777B4-1AD1-704B-7807-2B80592C1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2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92" name="Line 443">
                <a:extLst>
                  <a:ext uri="{FF2B5EF4-FFF2-40B4-BE49-F238E27FC236}">
                    <a16:creationId xmlns:a16="http://schemas.microsoft.com/office/drawing/2014/main" id="{FD207FF5-6E6B-909E-A004-4037C2891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7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93" name="Line 444">
                <a:extLst>
                  <a:ext uri="{FF2B5EF4-FFF2-40B4-BE49-F238E27FC236}">
                    <a16:creationId xmlns:a16="http://schemas.microsoft.com/office/drawing/2014/main" id="{B371F75B-4B95-3002-718A-8AD5420C8A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2" y="3660"/>
                <a:ext cx="0" cy="1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94" name="Line 445">
                <a:extLst>
                  <a:ext uri="{FF2B5EF4-FFF2-40B4-BE49-F238E27FC236}">
                    <a16:creationId xmlns:a16="http://schemas.microsoft.com/office/drawing/2014/main" id="{8AC4BD26-3B37-1A63-3862-03AF6280B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" y="3461"/>
                <a:ext cx="0" cy="34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95" name="Line 446">
                <a:extLst>
                  <a:ext uri="{FF2B5EF4-FFF2-40B4-BE49-F238E27FC236}">
                    <a16:creationId xmlns:a16="http://schemas.microsoft.com/office/drawing/2014/main" id="{D0C37F09-5D03-17D9-3671-FE5A70193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96" name="Line 447">
                <a:extLst>
                  <a:ext uri="{FF2B5EF4-FFF2-40B4-BE49-F238E27FC236}">
                    <a16:creationId xmlns:a16="http://schemas.microsoft.com/office/drawing/2014/main" id="{59F0727B-AF33-D8F0-41A0-FBBED6E7A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97" name="Line 448">
                <a:extLst>
                  <a:ext uri="{FF2B5EF4-FFF2-40B4-BE49-F238E27FC236}">
                    <a16:creationId xmlns:a16="http://schemas.microsoft.com/office/drawing/2014/main" id="{A50FC4F4-2C32-618F-8908-9F1B39784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98" name="Line 449">
                <a:extLst>
                  <a:ext uri="{FF2B5EF4-FFF2-40B4-BE49-F238E27FC236}">
                    <a16:creationId xmlns:a16="http://schemas.microsoft.com/office/drawing/2014/main" id="{63EB7CED-1AE7-ECB7-4252-DC33A48E6F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2" y="3546"/>
                <a:ext cx="0" cy="25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99" name="Line 450">
                <a:extLst>
                  <a:ext uri="{FF2B5EF4-FFF2-40B4-BE49-F238E27FC236}">
                    <a16:creationId xmlns:a16="http://schemas.microsoft.com/office/drawing/2014/main" id="{2728EB85-E5BC-2AD8-1821-ECD2139C08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00" name="Line 451">
                <a:extLst>
                  <a:ext uri="{FF2B5EF4-FFF2-40B4-BE49-F238E27FC236}">
                    <a16:creationId xmlns:a16="http://schemas.microsoft.com/office/drawing/2014/main" id="{BA34EB52-BE63-F481-6B21-90319902E2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2" y="3729"/>
                <a:ext cx="0" cy="7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01" name="Line 452">
                <a:extLst>
                  <a:ext uri="{FF2B5EF4-FFF2-40B4-BE49-F238E27FC236}">
                    <a16:creationId xmlns:a16="http://schemas.microsoft.com/office/drawing/2014/main" id="{75345C18-94DC-D5B2-F9BC-451CD14B9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2" y="3357"/>
                <a:ext cx="0" cy="44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02" name="Line 453">
                <a:extLst>
                  <a:ext uri="{FF2B5EF4-FFF2-40B4-BE49-F238E27FC236}">
                    <a16:creationId xmlns:a16="http://schemas.microsoft.com/office/drawing/2014/main" id="{3E57D8F9-D7B0-FB1C-7BCF-8AE7D44A1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7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03" name="Line 454">
                <a:extLst>
                  <a:ext uri="{FF2B5EF4-FFF2-40B4-BE49-F238E27FC236}">
                    <a16:creationId xmlns:a16="http://schemas.microsoft.com/office/drawing/2014/main" id="{3563C958-CA26-FEF5-BA1C-15CA95EA2E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1" y="3768"/>
                <a:ext cx="0" cy="3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04" name="Line 455">
                <a:extLst>
                  <a:ext uri="{FF2B5EF4-FFF2-40B4-BE49-F238E27FC236}">
                    <a16:creationId xmlns:a16="http://schemas.microsoft.com/office/drawing/2014/main" id="{BE793EE9-9C0F-14CF-C2E8-2077AA2E1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1" y="3650"/>
                <a:ext cx="0" cy="15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05" name="Line 456">
                <a:extLst>
                  <a:ext uri="{FF2B5EF4-FFF2-40B4-BE49-F238E27FC236}">
                    <a16:creationId xmlns:a16="http://schemas.microsoft.com/office/drawing/2014/main" id="{850AB5A7-F744-FB6B-757F-6C9092FD20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" y="3640"/>
                <a:ext cx="0" cy="16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06" name="Line 457">
                <a:extLst>
                  <a:ext uri="{FF2B5EF4-FFF2-40B4-BE49-F238E27FC236}">
                    <a16:creationId xmlns:a16="http://schemas.microsoft.com/office/drawing/2014/main" id="{D1D2F2D4-7BFC-8DFF-8816-CCA6128D1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07" name="Line 458">
                <a:extLst>
                  <a:ext uri="{FF2B5EF4-FFF2-40B4-BE49-F238E27FC236}">
                    <a16:creationId xmlns:a16="http://schemas.microsoft.com/office/drawing/2014/main" id="{F2A26106-A67C-504B-0F34-EF500D6188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6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08" name="Line 459">
                <a:extLst>
                  <a:ext uri="{FF2B5EF4-FFF2-40B4-BE49-F238E27FC236}">
                    <a16:creationId xmlns:a16="http://schemas.microsoft.com/office/drawing/2014/main" id="{5D579404-8F1D-94AA-F902-33D8AE687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1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09" name="Line 460">
                <a:extLst>
                  <a:ext uri="{FF2B5EF4-FFF2-40B4-BE49-F238E27FC236}">
                    <a16:creationId xmlns:a16="http://schemas.microsoft.com/office/drawing/2014/main" id="{B9D23A10-67CD-F92A-8F72-77767EAB2D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10" name="Line 461">
                <a:extLst>
                  <a:ext uri="{FF2B5EF4-FFF2-40B4-BE49-F238E27FC236}">
                    <a16:creationId xmlns:a16="http://schemas.microsoft.com/office/drawing/2014/main" id="{4CF1F4F9-8F78-1A6A-39C7-C0E76EA45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1" y="3709"/>
                <a:ext cx="0" cy="9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11" name="Line 462">
                <a:extLst>
                  <a:ext uri="{FF2B5EF4-FFF2-40B4-BE49-F238E27FC236}">
                    <a16:creationId xmlns:a16="http://schemas.microsoft.com/office/drawing/2014/main" id="{04F4E74C-37C9-9470-B415-985DBC64E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12" name="Line 463">
                <a:extLst>
                  <a:ext uri="{FF2B5EF4-FFF2-40B4-BE49-F238E27FC236}">
                    <a16:creationId xmlns:a16="http://schemas.microsoft.com/office/drawing/2014/main" id="{B11778DE-B267-9CE0-D2DD-C09F0FD4B0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" y="3303"/>
                <a:ext cx="0" cy="50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13" name="Line 464">
                <a:extLst>
                  <a:ext uri="{FF2B5EF4-FFF2-40B4-BE49-F238E27FC236}">
                    <a16:creationId xmlns:a16="http://schemas.microsoft.com/office/drawing/2014/main" id="{E22E6FB2-3172-565E-11C6-1ED026C48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14" name="Line 465">
                <a:extLst>
                  <a:ext uri="{FF2B5EF4-FFF2-40B4-BE49-F238E27FC236}">
                    <a16:creationId xmlns:a16="http://schemas.microsoft.com/office/drawing/2014/main" id="{46FD9D32-06CC-1643-870C-E5E7B981E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1" y="1778"/>
                <a:ext cx="0" cy="20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15" name="Line 466">
                <a:extLst>
                  <a:ext uri="{FF2B5EF4-FFF2-40B4-BE49-F238E27FC236}">
                    <a16:creationId xmlns:a16="http://schemas.microsoft.com/office/drawing/2014/main" id="{0D068ABA-9E45-183B-5DA6-83235F18F9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3501"/>
                <a:ext cx="0" cy="30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16" name="Line 467">
                <a:extLst>
                  <a:ext uri="{FF2B5EF4-FFF2-40B4-BE49-F238E27FC236}">
                    <a16:creationId xmlns:a16="http://schemas.microsoft.com/office/drawing/2014/main" id="{D26F97BB-24FC-5FE1-C182-3CE760EA46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17" name="Line 468">
                <a:extLst>
                  <a:ext uri="{FF2B5EF4-FFF2-40B4-BE49-F238E27FC236}">
                    <a16:creationId xmlns:a16="http://schemas.microsoft.com/office/drawing/2014/main" id="{79BC6BE4-B026-29BB-C9A5-A87B5826A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18" name="Line 469">
                <a:extLst>
                  <a:ext uri="{FF2B5EF4-FFF2-40B4-BE49-F238E27FC236}">
                    <a16:creationId xmlns:a16="http://schemas.microsoft.com/office/drawing/2014/main" id="{26180075-16D4-7B20-2786-3AE1D9498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0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19" name="Line 470">
                <a:extLst>
                  <a:ext uri="{FF2B5EF4-FFF2-40B4-BE49-F238E27FC236}">
                    <a16:creationId xmlns:a16="http://schemas.microsoft.com/office/drawing/2014/main" id="{DBA83B21-7D58-02CB-7BB5-1679FB75BE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20" name="Line 471">
                <a:extLst>
                  <a:ext uri="{FF2B5EF4-FFF2-40B4-BE49-F238E27FC236}">
                    <a16:creationId xmlns:a16="http://schemas.microsoft.com/office/drawing/2014/main" id="{2DAF00DE-9898-8CDA-F539-B3A50CFA7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0" y="3600"/>
                <a:ext cx="0" cy="20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21" name="Line 472">
                <a:extLst>
                  <a:ext uri="{FF2B5EF4-FFF2-40B4-BE49-F238E27FC236}">
                    <a16:creationId xmlns:a16="http://schemas.microsoft.com/office/drawing/2014/main" id="{C0321091-F19A-0866-509A-37D2FBC7C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5" y="3407"/>
                <a:ext cx="0" cy="39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22" name="Line 473">
                <a:extLst>
                  <a:ext uri="{FF2B5EF4-FFF2-40B4-BE49-F238E27FC236}">
                    <a16:creationId xmlns:a16="http://schemas.microsoft.com/office/drawing/2014/main" id="{187D8429-562E-18A1-7C44-8B3908EA06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3664"/>
                <a:ext cx="0" cy="13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23" name="Line 474">
                <a:extLst>
                  <a:ext uri="{FF2B5EF4-FFF2-40B4-BE49-F238E27FC236}">
                    <a16:creationId xmlns:a16="http://schemas.microsoft.com/office/drawing/2014/main" id="{F3CABB54-15F2-88D1-4982-B7205843A9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24" name="Line 475">
                <a:extLst>
                  <a:ext uri="{FF2B5EF4-FFF2-40B4-BE49-F238E27FC236}">
                    <a16:creationId xmlns:a16="http://schemas.microsoft.com/office/drawing/2014/main" id="{FAEBA011-B9E0-659E-0C15-81AA508BE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0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25" name="Line 476">
                <a:extLst>
                  <a:ext uri="{FF2B5EF4-FFF2-40B4-BE49-F238E27FC236}">
                    <a16:creationId xmlns:a16="http://schemas.microsoft.com/office/drawing/2014/main" id="{C2581DCB-6791-64DD-F765-896A75D358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26" name="Line 477">
                <a:extLst>
                  <a:ext uri="{FF2B5EF4-FFF2-40B4-BE49-F238E27FC236}">
                    <a16:creationId xmlns:a16="http://schemas.microsoft.com/office/drawing/2014/main" id="{22D4D448-FA3A-5B81-E61E-5E12CADBC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0" y="3734"/>
                <a:ext cx="0" cy="6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27" name="Line 478">
                <a:extLst>
                  <a:ext uri="{FF2B5EF4-FFF2-40B4-BE49-F238E27FC236}">
                    <a16:creationId xmlns:a16="http://schemas.microsoft.com/office/drawing/2014/main" id="{6DF0584C-7E0A-D590-46AE-111B604596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0" y="3684"/>
                <a:ext cx="0" cy="11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28" name="Line 479">
                <a:extLst>
                  <a:ext uri="{FF2B5EF4-FFF2-40B4-BE49-F238E27FC236}">
                    <a16:creationId xmlns:a16="http://schemas.microsoft.com/office/drawing/2014/main" id="{0DAE39D4-C696-6CC4-D304-9753F203EB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29" name="Line 480">
                <a:extLst>
                  <a:ext uri="{FF2B5EF4-FFF2-40B4-BE49-F238E27FC236}">
                    <a16:creationId xmlns:a16="http://schemas.microsoft.com/office/drawing/2014/main" id="{F501A331-ABC6-4E09-65DA-3D512690E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0" y="2951"/>
                <a:ext cx="0" cy="85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30" name="Line 481">
                <a:extLst>
                  <a:ext uri="{FF2B5EF4-FFF2-40B4-BE49-F238E27FC236}">
                    <a16:creationId xmlns:a16="http://schemas.microsoft.com/office/drawing/2014/main" id="{620B4089-51DF-712D-4090-9D7A75F70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4" y="768"/>
                <a:ext cx="0" cy="303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31" name="Line 482">
                <a:extLst>
                  <a:ext uri="{FF2B5EF4-FFF2-40B4-BE49-F238E27FC236}">
                    <a16:creationId xmlns:a16="http://schemas.microsoft.com/office/drawing/2014/main" id="{00E6CE2D-75DE-42BB-55AC-4BCC9A9600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9" y="3585"/>
                <a:ext cx="0" cy="21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32" name="Line 483">
                <a:extLst>
                  <a:ext uri="{FF2B5EF4-FFF2-40B4-BE49-F238E27FC236}">
                    <a16:creationId xmlns:a16="http://schemas.microsoft.com/office/drawing/2014/main" id="{03B67C03-6D48-CBC5-5BEA-49B73609E9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4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33" name="Line 484">
                <a:extLst>
                  <a:ext uri="{FF2B5EF4-FFF2-40B4-BE49-F238E27FC236}">
                    <a16:creationId xmlns:a16="http://schemas.microsoft.com/office/drawing/2014/main" id="{926765A4-F0E7-9486-945E-921DFCD3D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9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34" name="Line 485">
                <a:extLst>
                  <a:ext uri="{FF2B5EF4-FFF2-40B4-BE49-F238E27FC236}">
                    <a16:creationId xmlns:a16="http://schemas.microsoft.com/office/drawing/2014/main" id="{56633D5A-7A99-C722-2DA7-1C2641C143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35" name="Line 486">
                <a:extLst>
                  <a:ext uri="{FF2B5EF4-FFF2-40B4-BE49-F238E27FC236}">
                    <a16:creationId xmlns:a16="http://schemas.microsoft.com/office/drawing/2014/main" id="{ACE78347-9A3A-551D-9408-E6370FAD8A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9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36" name="Line 487">
                <a:extLst>
                  <a:ext uri="{FF2B5EF4-FFF2-40B4-BE49-F238E27FC236}">
                    <a16:creationId xmlns:a16="http://schemas.microsoft.com/office/drawing/2014/main" id="{BF250EDB-6300-B9D0-69BA-975397BC0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4" y="3650"/>
                <a:ext cx="0" cy="15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37" name="Line 488">
                <a:extLst>
                  <a:ext uri="{FF2B5EF4-FFF2-40B4-BE49-F238E27FC236}">
                    <a16:creationId xmlns:a16="http://schemas.microsoft.com/office/drawing/2014/main" id="{710107EB-A0C2-5239-03FE-261A01763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3560"/>
                <a:ext cx="0" cy="2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38" name="Line 489">
                <a:extLst>
                  <a:ext uri="{FF2B5EF4-FFF2-40B4-BE49-F238E27FC236}">
                    <a16:creationId xmlns:a16="http://schemas.microsoft.com/office/drawing/2014/main" id="{CD4A5AD1-8548-FDA5-EAE5-63C827FBE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4" y="3615"/>
                <a:ext cx="0" cy="18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39" name="Line 490">
                <a:extLst>
                  <a:ext uri="{FF2B5EF4-FFF2-40B4-BE49-F238E27FC236}">
                    <a16:creationId xmlns:a16="http://schemas.microsoft.com/office/drawing/2014/main" id="{43A476C5-B561-43F6-D3AB-511E579CCE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9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40" name="Line 491">
                <a:extLst>
                  <a:ext uri="{FF2B5EF4-FFF2-40B4-BE49-F238E27FC236}">
                    <a16:creationId xmlns:a16="http://schemas.microsoft.com/office/drawing/2014/main" id="{D5BC9F06-2DA9-F3B1-9C9D-B32335E16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4" y="3689"/>
                <a:ext cx="0" cy="11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41" name="Line 492">
                <a:extLst>
                  <a:ext uri="{FF2B5EF4-FFF2-40B4-BE49-F238E27FC236}">
                    <a16:creationId xmlns:a16="http://schemas.microsoft.com/office/drawing/2014/main" id="{77965046-0E8D-98BA-9337-3A8F5A4C4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9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42" name="Line 493">
                <a:extLst>
                  <a:ext uri="{FF2B5EF4-FFF2-40B4-BE49-F238E27FC236}">
                    <a16:creationId xmlns:a16="http://schemas.microsoft.com/office/drawing/2014/main" id="{727876A3-47C9-720B-7EE7-AC0666F60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4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43" name="Line 494">
                <a:extLst>
                  <a:ext uri="{FF2B5EF4-FFF2-40B4-BE49-F238E27FC236}">
                    <a16:creationId xmlns:a16="http://schemas.microsoft.com/office/drawing/2014/main" id="{8AF16844-4C2D-D6CD-0F2A-727033318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44" name="Line 495">
                <a:extLst>
                  <a:ext uri="{FF2B5EF4-FFF2-40B4-BE49-F238E27FC236}">
                    <a16:creationId xmlns:a16="http://schemas.microsoft.com/office/drawing/2014/main" id="{59433214-351A-2A03-4D8F-23EF44791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45" name="Line 496">
                <a:extLst>
                  <a:ext uri="{FF2B5EF4-FFF2-40B4-BE49-F238E27FC236}">
                    <a16:creationId xmlns:a16="http://schemas.microsoft.com/office/drawing/2014/main" id="{115D21D0-2F7D-A3F7-D158-FD0B55912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46" name="Line 497">
                <a:extLst>
                  <a:ext uri="{FF2B5EF4-FFF2-40B4-BE49-F238E27FC236}">
                    <a16:creationId xmlns:a16="http://schemas.microsoft.com/office/drawing/2014/main" id="{C1A6DA4E-4EFE-9D4D-15C7-1233FEB4CF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3" y="3729"/>
                <a:ext cx="0" cy="7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47" name="Line 498">
                <a:extLst>
                  <a:ext uri="{FF2B5EF4-FFF2-40B4-BE49-F238E27FC236}">
                    <a16:creationId xmlns:a16="http://schemas.microsoft.com/office/drawing/2014/main" id="{A08F8A9F-6D38-4F2E-7749-511F945AD5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8" y="2996"/>
                <a:ext cx="0" cy="80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48" name="Line 499">
                <a:extLst>
                  <a:ext uri="{FF2B5EF4-FFF2-40B4-BE49-F238E27FC236}">
                    <a16:creationId xmlns:a16="http://schemas.microsoft.com/office/drawing/2014/main" id="{D972E583-AE34-12DB-6820-3DF6A7124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3" y="3669"/>
                <a:ext cx="0" cy="13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49" name="Line 500">
                <a:extLst>
                  <a:ext uri="{FF2B5EF4-FFF2-40B4-BE49-F238E27FC236}">
                    <a16:creationId xmlns:a16="http://schemas.microsoft.com/office/drawing/2014/main" id="{4BD866B6-6DB9-1DCC-8C0B-88991AC86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8" y="3585"/>
                <a:ext cx="0" cy="21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0" name="Line 501">
                <a:extLst>
                  <a:ext uri="{FF2B5EF4-FFF2-40B4-BE49-F238E27FC236}">
                    <a16:creationId xmlns:a16="http://schemas.microsoft.com/office/drawing/2014/main" id="{558CB607-F088-B2B6-D659-5F5C88331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3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1" name="Line 502">
                <a:extLst>
                  <a:ext uri="{FF2B5EF4-FFF2-40B4-BE49-F238E27FC236}">
                    <a16:creationId xmlns:a16="http://schemas.microsoft.com/office/drawing/2014/main" id="{A3E86A49-1440-656C-ECCB-1495DE47AF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3" y="3575"/>
                <a:ext cx="0" cy="22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2" name="Line 503">
                <a:extLst>
                  <a:ext uri="{FF2B5EF4-FFF2-40B4-BE49-F238E27FC236}">
                    <a16:creationId xmlns:a16="http://schemas.microsoft.com/office/drawing/2014/main" id="{248F7229-9F01-1ABC-6861-DCD76C99F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3729"/>
                <a:ext cx="0" cy="7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3" name="Line 504">
                <a:extLst>
                  <a:ext uri="{FF2B5EF4-FFF2-40B4-BE49-F238E27FC236}">
                    <a16:creationId xmlns:a16="http://schemas.microsoft.com/office/drawing/2014/main" id="{C080610C-9F1F-BD7E-99E1-0EC9DD63F8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4" name="Line 505">
                <a:extLst>
                  <a:ext uri="{FF2B5EF4-FFF2-40B4-BE49-F238E27FC236}">
                    <a16:creationId xmlns:a16="http://schemas.microsoft.com/office/drawing/2014/main" id="{0B9BE3D3-0486-8443-39F6-57566F631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8" y="3759"/>
                <a:ext cx="0" cy="4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5" name="Line 506">
                <a:extLst>
                  <a:ext uri="{FF2B5EF4-FFF2-40B4-BE49-F238E27FC236}">
                    <a16:creationId xmlns:a16="http://schemas.microsoft.com/office/drawing/2014/main" id="{37062FD4-FC29-5DC9-41DF-6151BEC3A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3" y="3491"/>
                <a:ext cx="0" cy="31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6" name="Line 507">
                <a:extLst>
                  <a:ext uri="{FF2B5EF4-FFF2-40B4-BE49-F238E27FC236}">
                    <a16:creationId xmlns:a16="http://schemas.microsoft.com/office/drawing/2014/main" id="{8A6C3854-4737-E5D1-C5F3-03F8642C0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7" name="Line 508">
                <a:extLst>
                  <a:ext uri="{FF2B5EF4-FFF2-40B4-BE49-F238E27FC236}">
                    <a16:creationId xmlns:a16="http://schemas.microsoft.com/office/drawing/2014/main" id="{B31C1068-3E6D-7E72-775F-46F26A29C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3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8" name="Line 509">
                <a:extLst>
                  <a:ext uri="{FF2B5EF4-FFF2-40B4-BE49-F238E27FC236}">
                    <a16:creationId xmlns:a16="http://schemas.microsoft.com/office/drawing/2014/main" id="{C7C9AD4C-D57B-46A0-153D-3595DC005C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8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9" name="Line 510">
                <a:extLst>
                  <a:ext uri="{FF2B5EF4-FFF2-40B4-BE49-F238E27FC236}">
                    <a16:creationId xmlns:a16="http://schemas.microsoft.com/office/drawing/2014/main" id="{97976C88-6BBC-1888-20A0-B02287E16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60" name="Line 511">
                <a:extLst>
                  <a:ext uri="{FF2B5EF4-FFF2-40B4-BE49-F238E27FC236}">
                    <a16:creationId xmlns:a16="http://schemas.microsoft.com/office/drawing/2014/main" id="{81AE4CB6-80E5-58BC-5852-FBE0E70062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8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61" name="Line 512">
                <a:extLst>
                  <a:ext uri="{FF2B5EF4-FFF2-40B4-BE49-F238E27FC236}">
                    <a16:creationId xmlns:a16="http://schemas.microsoft.com/office/drawing/2014/main" id="{080FA5DF-06E1-20C7-90F5-F7329D9CA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2" y="3734"/>
                <a:ext cx="0" cy="6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62" name="Line 513">
                <a:extLst>
                  <a:ext uri="{FF2B5EF4-FFF2-40B4-BE49-F238E27FC236}">
                    <a16:creationId xmlns:a16="http://schemas.microsoft.com/office/drawing/2014/main" id="{231B9E1F-3A85-3DCE-786F-28C4045DE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7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63" name="Line 514">
                <a:extLst>
                  <a:ext uri="{FF2B5EF4-FFF2-40B4-BE49-F238E27FC236}">
                    <a16:creationId xmlns:a16="http://schemas.microsoft.com/office/drawing/2014/main" id="{0069F3DA-8BE4-8023-EFA9-EA7D55DCEB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7" y="3664"/>
                <a:ext cx="0" cy="13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64" name="Line 515">
                <a:extLst>
                  <a:ext uri="{FF2B5EF4-FFF2-40B4-BE49-F238E27FC236}">
                    <a16:creationId xmlns:a16="http://schemas.microsoft.com/office/drawing/2014/main" id="{E0138BCA-59A6-61F8-242D-42EFFF88F4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7" y="3684"/>
                <a:ext cx="0" cy="11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65" name="Line 516">
                <a:extLst>
                  <a:ext uri="{FF2B5EF4-FFF2-40B4-BE49-F238E27FC236}">
                    <a16:creationId xmlns:a16="http://schemas.microsoft.com/office/drawing/2014/main" id="{D697DEF3-3CDE-07E4-AD5F-5FC7C7BFA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2" y="3560"/>
                <a:ext cx="0" cy="2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66" name="Line 517">
                <a:extLst>
                  <a:ext uri="{FF2B5EF4-FFF2-40B4-BE49-F238E27FC236}">
                    <a16:creationId xmlns:a16="http://schemas.microsoft.com/office/drawing/2014/main" id="{7E4C0865-5767-0457-060B-FC8E6D2DBE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2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67" name="Line 518">
                <a:extLst>
                  <a:ext uri="{FF2B5EF4-FFF2-40B4-BE49-F238E27FC236}">
                    <a16:creationId xmlns:a16="http://schemas.microsoft.com/office/drawing/2014/main" id="{36BE249C-F332-B546-8827-7CCAB434DA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7" y="3397"/>
                <a:ext cx="0" cy="406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68" name="Line 519">
                <a:extLst>
                  <a:ext uri="{FF2B5EF4-FFF2-40B4-BE49-F238E27FC236}">
                    <a16:creationId xmlns:a16="http://schemas.microsoft.com/office/drawing/2014/main" id="{30ACACDA-F3A6-1527-1A0E-1CD0BE7EC1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2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69" name="Line 520">
                <a:extLst>
                  <a:ext uri="{FF2B5EF4-FFF2-40B4-BE49-F238E27FC236}">
                    <a16:creationId xmlns:a16="http://schemas.microsoft.com/office/drawing/2014/main" id="{F5998CC8-5C87-FC01-B12A-7FD3CE903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7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70" name="Line 521">
                <a:extLst>
                  <a:ext uri="{FF2B5EF4-FFF2-40B4-BE49-F238E27FC236}">
                    <a16:creationId xmlns:a16="http://schemas.microsoft.com/office/drawing/2014/main" id="{0EF1865F-71D4-23F1-8140-4C9659C70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71" name="Line 522">
                <a:extLst>
                  <a:ext uri="{FF2B5EF4-FFF2-40B4-BE49-F238E27FC236}">
                    <a16:creationId xmlns:a16="http://schemas.microsoft.com/office/drawing/2014/main" id="{A807126D-772F-3D31-1BB7-1AB37C252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7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72" name="Line 523">
                <a:extLst>
                  <a:ext uri="{FF2B5EF4-FFF2-40B4-BE49-F238E27FC236}">
                    <a16:creationId xmlns:a16="http://schemas.microsoft.com/office/drawing/2014/main" id="{5FA056ED-6B9F-194A-0869-EEFC821A1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7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73" name="Line 524">
                <a:extLst>
                  <a:ext uri="{FF2B5EF4-FFF2-40B4-BE49-F238E27FC236}">
                    <a16:creationId xmlns:a16="http://schemas.microsoft.com/office/drawing/2014/main" id="{B6D7F7EF-E971-B7BF-302A-0894C8EA65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2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74" name="Line 525">
                <a:extLst>
                  <a:ext uri="{FF2B5EF4-FFF2-40B4-BE49-F238E27FC236}">
                    <a16:creationId xmlns:a16="http://schemas.microsoft.com/office/drawing/2014/main" id="{E1941B8D-2B60-0B1C-7F3C-BFB613776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6" y="3674"/>
                <a:ext cx="0" cy="12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75" name="Line 526">
                <a:extLst>
                  <a:ext uri="{FF2B5EF4-FFF2-40B4-BE49-F238E27FC236}">
                    <a16:creationId xmlns:a16="http://schemas.microsoft.com/office/drawing/2014/main" id="{53D11584-59E3-3C28-0DE9-17D40D1CFA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1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76" name="Line 527">
                <a:extLst>
                  <a:ext uri="{FF2B5EF4-FFF2-40B4-BE49-F238E27FC236}">
                    <a16:creationId xmlns:a16="http://schemas.microsoft.com/office/drawing/2014/main" id="{D960A0A6-81D6-0BEE-31A0-4A51582BA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6" y="3343"/>
                <a:ext cx="0" cy="46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77" name="Line 528">
                <a:extLst>
                  <a:ext uri="{FF2B5EF4-FFF2-40B4-BE49-F238E27FC236}">
                    <a16:creationId xmlns:a16="http://schemas.microsoft.com/office/drawing/2014/main" id="{D8146374-1885-26CD-F567-A3F52EC546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1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78" name="Line 529">
                <a:extLst>
                  <a:ext uri="{FF2B5EF4-FFF2-40B4-BE49-F238E27FC236}">
                    <a16:creationId xmlns:a16="http://schemas.microsoft.com/office/drawing/2014/main" id="{5FAE5ACB-E75C-6D97-082E-5F71A6E995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3694"/>
                <a:ext cx="0" cy="10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79" name="Line 530">
                <a:extLst>
                  <a:ext uri="{FF2B5EF4-FFF2-40B4-BE49-F238E27FC236}">
                    <a16:creationId xmlns:a16="http://schemas.microsoft.com/office/drawing/2014/main" id="{42DCF8BC-9BF0-6DF2-D0AD-6DE8B589A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80" name="Line 531">
                <a:extLst>
                  <a:ext uri="{FF2B5EF4-FFF2-40B4-BE49-F238E27FC236}">
                    <a16:creationId xmlns:a16="http://schemas.microsoft.com/office/drawing/2014/main" id="{7133B39A-8C4F-8D18-6869-8889486F1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1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81" name="Line 532">
                <a:extLst>
                  <a:ext uri="{FF2B5EF4-FFF2-40B4-BE49-F238E27FC236}">
                    <a16:creationId xmlns:a16="http://schemas.microsoft.com/office/drawing/2014/main" id="{F6F13F7C-4934-CC8A-7C6B-C79E1472F2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82" name="Line 533">
                <a:extLst>
                  <a:ext uri="{FF2B5EF4-FFF2-40B4-BE49-F238E27FC236}">
                    <a16:creationId xmlns:a16="http://schemas.microsoft.com/office/drawing/2014/main" id="{DEAE738A-7ABB-203A-4A90-3FEA46AD1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" y="3655"/>
                <a:ext cx="0" cy="14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83" name="Line 534">
                <a:extLst>
                  <a:ext uri="{FF2B5EF4-FFF2-40B4-BE49-F238E27FC236}">
                    <a16:creationId xmlns:a16="http://schemas.microsoft.com/office/drawing/2014/main" id="{5065C724-781D-1AB7-8C5C-41414ED20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1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84" name="Line 535">
                <a:extLst>
                  <a:ext uri="{FF2B5EF4-FFF2-40B4-BE49-F238E27FC236}">
                    <a16:creationId xmlns:a16="http://schemas.microsoft.com/office/drawing/2014/main" id="{691747F3-B289-2414-B4A4-426F76635E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3655"/>
                <a:ext cx="0" cy="14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85" name="Line 536">
                <a:extLst>
                  <a:ext uri="{FF2B5EF4-FFF2-40B4-BE49-F238E27FC236}">
                    <a16:creationId xmlns:a16="http://schemas.microsoft.com/office/drawing/2014/main" id="{DAEEB671-B3D4-8902-378F-AEC0315C5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1" y="3422"/>
                <a:ext cx="0" cy="381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86" name="Line 537">
                <a:extLst>
                  <a:ext uri="{FF2B5EF4-FFF2-40B4-BE49-F238E27FC236}">
                    <a16:creationId xmlns:a16="http://schemas.microsoft.com/office/drawing/2014/main" id="{56A6995C-ED46-7E69-8E32-7A2844551A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87" name="Line 538">
                <a:extLst>
                  <a:ext uri="{FF2B5EF4-FFF2-40B4-BE49-F238E27FC236}">
                    <a16:creationId xmlns:a16="http://schemas.microsoft.com/office/drawing/2014/main" id="{7BC1266F-E290-551C-9D83-6134DBD57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1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88" name="Line 539">
                <a:extLst>
                  <a:ext uri="{FF2B5EF4-FFF2-40B4-BE49-F238E27FC236}">
                    <a16:creationId xmlns:a16="http://schemas.microsoft.com/office/drawing/2014/main" id="{8C66B0F6-F8A2-4C28-B571-5BEAAA3B9C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89" name="Line 540">
                <a:extLst>
                  <a:ext uri="{FF2B5EF4-FFF2-40B4-BE49-F238E27FC236}">
                    <a16:creationId xmlns:a16="http://schemas.microsoft.com/office/drawing/2014/main" id="{F35619C0-C4FE-6344-D58B-6A3FDC3F1B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90" name="Line 541">
                <a:extLst>
                  <a:ext uri="{FF2B5EF4-FFF2-40B4-BE49-F238E27FC236}">
                    <a16:creationId xmlns:a16="http://schemas.microsoft.com/office/drawing/2014/main" id="{6EBD1B5B-B93C-D621-2A37-539FE7C28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91" name="Line 542">
                <a:extLst>
                  <a:ext uri="{FF2B5EF4-FFF2-40B4-BE49-F238E27FC236}">
                    <a16:creationId xmlns:a16="http://schemas.microsoft.com/office/drawing/2014/main" id="{C662705D-FCA6-3029-9BC0-E6C870B4AA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0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92" name="Line 543">
                <a:extLst>
                  <a:ext uri="{FF2B5EF4-FFF2-40B4-BE49-F238E27FC236}">
                    <a16:creationId xmlns:a16="http://schemas.microsoft.com/office/drawing/2014/main" id="{CA82EC4E-192F-B2FD-52CA-C51708A4A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05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93" name="Line 544">
                <a:extLst>
                  <a:ext uri="{FF2B5EF4-FFF2-40B4-BE49-F238E27FC236}">
                    <a16:creationId xmlns:a16="http://schemas.microsoft.com/office/drawing/2014/main" id="{2A638D58-4135-FD0A-E8C3-0BF916159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3501"/>
                <a:ext cx="0" cy="30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94" name="Line 545">
                <a:extLst>
                  <a:ext uri="{FF2B5EF4-FFF2-40B4-BE49-F238E27FC236}">
                    <a16:creationId xmlns:a16="http://schemas.microsoft.com/office/drawing/2014/main" id="{26AE7F32-E238-B49A-B826-DED746EE51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5" y="2694"/>
                <a:ext cx="0" cy="110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95" name="Line 546">
                <a:extLst>
                  <a:ext uri="{FF2B5EF4-FFF2-40B4-BE49-F238E27FC236}">
                    <a16:creationId xmlns:a16="http://schemas.microsoft.com/office/drawing/2014/main" id="{2121AEA3-9322-E76E-A2D6-0BEE358369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96" name="Line 547">
                <a:extLst>
                  <a:ext uri="{FF2B5EF4-FFF2-40B4-BE49-F238E27FC236}">
                    <a16:creationId xmlns:a16="http://schemas.microsoft.com/office/drawing/2014/main" id="{75967290-6580-CF80-5990-57B00FC3F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97" name="Line 548">
                <a:extLst>
                  <a:ext uri="{FF2B5EF4-FFF2-40B4-BE49-F238E27FC236}">
                    <a16:creationId xmlns:a16="http://schemas.microsoft.com/office/drawing/2014/main" id="{52DA6B51-96E3-46DC-E959-C50EC090A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" y="3556"/>
                <a:ext cx="0" cy="247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98" name="Line 549">
                <a:extLst>
                  <a:ext uri="{FF2B5EF4-FFF2-40B4-BE49-F238E27FC236}">
                    <a16:creationId xmlns:a16="http://schemas.microsoft.com/office/drawing/2014/main" id="{56F172A9-C69C-CA73-040B-A8C476F697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99" name="Line 550">
                <a:extLst>
                  <a:ext uri="{FF2B5EF4-FFF2-40B4-BE49-F238E27FC236}">
                    <a16:creationId xmlns:a16="http://schemas.microsoft.com/office/drawing/2014/main" id="{F23279B7-244A-2B95-4CC2-F1F2A2D4E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00" name="Line 551">
                <a:extLst>
                  <a:ext uri="{FF2B5EF4-FFF2-40B4-BE49-F238E27FC236}">
                    <a16:creationId xmlns:a16="http://schemas.microsoft.com/office/drawing/2014/main" id="{B5EEE5AE-11F6-54F9-A07F-9CA1E53FC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0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01" name="Line 552">
                <a:extLst>
                  <a:ext uri="{FF2B5EF4-FFF2-40B4-BE49-F238E27FC236}">
                    <a16:creationId xmlns:a16="http://schemas.microsoft.com/office/drawing/2014/main" id="{88BEA6AB-9A4D-4281-5B6E-C2F3B022E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5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02" name="Line 553">
                <a:extLst>
                  <a:ext uri="{FF2B5EF4-FFF2-40B4-BE49-F238E27FC236}">
                    <a16:creationId xmlns:a16="http://schemas.microsoft.com/office/drawing/2014/main" id="{5F638D51-1F20-BFD9-554C-53EE9DEAE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9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03" name="Line 554">
                <a:extLst>
                  <a:ext uri="{FF2B5EF4-FFF2-40B4-BE49-F238E27FC236}">
                    <a16:creationId xmlns:a16="http://schemas.microsoft.com/office/drawing/2014/main" id="{EBB7E5FF-A21F-866E-FE24-9D755F7B9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04" name="Line 555">
                <a:extLst>
                  <a:ext uri="{FF2B5EF4-FFF2-40B4-BE49-F238E27FC236}">
                    <a16:creationId xmlns:a16="http://schemas.microsoft.com/office/drawing/2014/main" id="{E58C4382-6A8D-DF5D-AB19-70DE9E40C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4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05" name="Line 556">
                <a:extLst>
                  <a:ext uri="{FF2B5EF4-FFF2-40B4-BE49-F238E27FC236}">
                    <a16:creationId xmlns:a16="http://schemas.microsoft.com/office/drawing/2014/main" id="{3260C190-E5C8-AC66-8A07-37FF3D4C78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3674"/>
                <a:ext cx="0" cy="12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06" name="Line 557">
                <a:extLst>
                  <a:ext uri="{FF2B5EF4-FFF2-40B4-BE49-F238E27FC236}">
                    <a16:creationId xmlns:a16="http://schemas.microsoft.com/office/drawing/2014/main" id="{8C3B4FE7-FBFA-39E9-FA99-91B6F99DC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4" y="3531"/>
                <a:ext cx="0" cy="272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07" name="Line 558">
                <a:extLst>
                  <a:ext uri="{FF2B5EF4-FFF2-40B4-BE49-F238E27FC236}">
                    <a16:creationId xmlns:a16="http://schemas.microsoft.com/office/drawing/2014/main" id="{819392B4-4005-4179-2C2B-1D373D27C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08" name="Line 559">
                <a:extLst>
                  <a:ext uri="{FF2B5EF4-FFF2-40B4-BE49-F238E27FC236}">
                    <a16:creationId xmlns:a16="http://schemas.microsoft.com/office/drawing/2014/main" id="{64629AD9-7258-7B82-D894-A0A41FF56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09" name="Line 560">
                <a:extLst>
                  <a:ext uri="{FF2B5EF4-FFF2-40B4-BE49-F238E27FC236}">
                    <a16:creationId xmlns:a16="http://schemas.microsoft.com/office/drawing/2014/main" id="{DC7545A0-1786-5AE2-B394-0F1C46B7D0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10" name="Line 561">
                <a:extLst>
                  <a:ext uri="{FF2B5EF4-FFF2-40B4-BE49-F238E27FC236}">
                    <a16:creationId xmlns:a16="http://schemas.microsoft.com/office/drawing/2014/main" id="{919DA4B8-2BB9-EBA4-6CC5-796D75457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4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11" name="Line 562">
                <a:extLst>
                  <a:ext uri="{FF2B5EF4-FFF2-40B4-BE49-F238E27FC236}">
                    <a16:creationId xmlns:a16="http://schemas.microsoft.com/office/drawing/2014/main" id="{F67BC187-91A4-C37D-94C7-C5454DE676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9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12" name="Line 563">
                <a:extLst>
                  <a:ext uri="{FF2B5EF4-FFF2-40B4-BE49-F238E27FC236}">
                    <a16:creationId xmlns:a16="http://schemas.microsoft.com/office/drawing/2014/main" id="{AA220162-5338-B33F-45B7-BFBFF68CA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9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13" name="Line 564">
                <a:extLst>
                  <a:ext uri="{FF2B5EF4-FFF2-40B4-BE49-F238E27FC236}">
                    <a16:creationId xmlns:a16="http://schemas.microsoft.com/office/drawing/2014/main" id="{D2C743A9-033E-9992-F33D-C0ADB3A2E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3689"/>
                <a:ext cx="0" cy="11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14" name="Line 565">
                <a:extLst>
                  <a:ext uri="{FF2B5EF4-FFF2-40B4-BE49-F238E27FC236}">
                    <a16:creationId xmlns:a16="http://schemas.microsoft.com/office/drawing/2014/main" id="{72D1A573-E178-9B90-D386-89E48F524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15" name="Line 566">
                <a:extLst>
                  <a:ext uri="{FF2B5EF4-FFF2-40B4-BE49-F238E27FC236}">
                    <a16:creationId xmlns:a16="http://schemas.microsoft.com/office/drawing/2014/main" id="{04079C74-FBFC-D34A-0712-EAA023E81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16" name="Line 567">
                <a:extLst>
                  <a:ext uri="{FF2B5EF4-FFF2-40B4-BE49-F238E27FC236}">
                    <a16:creationId xmlns:a16="http://schemas.microsoft.com/office/drawing/2014/main" id="{B030C5F9-448F-1F82-1AD7-F3485343CB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3749"/>
                <a:ext cx="0" cy="5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17" name="Line 568">
                <a:extLst>
                  <a:ext uri="{FF2B5EF4-FFF2-40B4-BE49-F238E27FC236}">
                    <a16:creationId xmlns:a16="http://schemas.microsoft.com/office/drawing/2014/main" id="{D01A6395-FD52-A509-B115-A16E71FA4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8" y="3669"/>
                <a:ext cx="0" cy="13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18" name="Line 569">
                <a:extLst>
                  <a:ext uri="{FF2B5EF4-FFF2-40B4-BE49-F238E27FC236}">
                    <a16:creationId xmlns:a16="http://schemas.microsoft.com/office/drawing/2014/main" id="{4EA76D03-BFDF-41C5-1989-DCFC2D023F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19" name="Line 570">
                <a:extLst>
                  <a:ext uri="{FF2B5EF4-FFF2-40B4-BE49-F238E27FC236}">
                    <a16:creationId xmlns:a16="http://schemas.microsoft.com/office/drawing/2014/main" id="{BE793D8F-EF41-D644-D6C9-F23F70BDE7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3709"/>
                <a:ext cx="0" cy="9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20" name="Line 571">
                <a:extLst>
                  <a:ext uri="{FF2B5EF4-FFF2-40B4-BE49-F238E27FC236}">
                    <a16:creationId xmlns:a16="http://schemas.microsoft.com/office/drawing/2014/main" id="{0BB6E67A-AA86-AE1C-CED4-E502F13E09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3" y="3744"/>
                <a:ext cx="0" cy="5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21" name="Line 572">
                <a:extLst>
                  <a:ext uri="{FF2B5EF4-FFF2-40B4-BE49-F238E27FC236}">
                    <a16:creationId xmlns:a16="http://schemas.microsoft.com/office/drawing/2014/main" id="{BC619BAB-1DDA-78D1-04BC-C704FB80D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8" y="3610"/>
                <a:ext cx="0" cy="19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22" name="Line 573">
                <a:extLst>
                  <a:ext uri="{FF2B5EF4-FFF2-40B4-BE49-F238E27FC236}">
                    <a16:creationId xmlns:a16="http://schemas.microsoft.com/office/drawing/2014/main" id="{5B196E90-EDD1-3FCC-7AB6-9BB715217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23" name="Line 574">
                <a:extLst>
                  <a:ext uri="{FF2B5EF4-FFF2-40B4-BE49-F238E27FC236}">
                    <a16:creationId xmlns:a16="http://schemas.microsoft.com/office/drawing/2014/main" id="{1A792B7E-2409-8571-8584-AD08CEC3C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24" name="Line 575">
                <a:extLst>
                  <a:ext uri="{FF2B5EF4-FFF2-40B4-BE49-F238E27FC236}">
                    <a16:creationId xmlns:a16="http://schemas.microsoft.com/office/drawing/2014/main" id="{14109A23-61FD-A952-534C-1B0AD9B21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25" name="Line 576">
                <a:extLst>
                  <a:ext uri="{FF2B5EF4-FFF2-40B4-BE49-F238E27FC236}">
                    <a16:creationId xmlns:a16="http://schemas.microsoft.com/office/drawing/2014/main" id="{3ED184D1-4D8F-139B-041E-4245600F9E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3778"/>
                <a:ext cx="0" cy="2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26" name="Line 577">
                <a:extLst>
                  <a:ext uri="{FF2B5EF4-FFF2-40B4-BE49-F238E27FC236}">
                    <a16:creationId xmlns:a16="http://schemas.microsoft.com/office/drawing/2014/main" id="{E9AC30E8-03DA-097A-7AF8-3C784228E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3724"/>
                <a:ext cx="0" cy="7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27" name="Line 578">
                <a:extLst>
                  <a:ext uri="{FF2B5EF4-FFF2-40B4-BE49-F238E27FC236}">
                    <a16:creationId xmlns:a16="http://schemas.microsoft.com/office/drawing/2014/main" id="{F9AA382C-3962-FB9A-C7B6-0C80CF2860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3580"/>
                <a:ext cx="0" cy="22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28" name="Line 579">
                <a:extLst>
                  <a:ext uri="{FF2B5EF4-FFF2-40B4-BE49-F238E27FC236}">
                    <a16:creationId xmlns:a16="http://schemas.microsoft.com/office/drawing/2014/main" id="{7296276D-8C9C-3BB6-EB91-035C6C58DB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7" y="3679"/>
                <a:ext cx="0" cy="12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29" name="Line 580">
                <a:extLst>
                  <a:ext uri="{FF2B5EF4-FFF2-40B4-BE49-F238E27FC236}">
                    <a16:creationId xmlns:a16="http://schemas.microsoft.com/office/drawing/2014/main" id="{60C807A3-47C9-2538-2902-1F4F206DB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2" y="3585"/>
                <a:ext cx="0" cy="218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30" name="Line 581">
                <a:extLst>
                  <a:ext uri="{FF2B5EF4-FFF2-40B4-BE49-F238E27FC236}">
                    <a16:creationId xmlns:a16="http://schemas.microsoft.com/office/drawing/2014/main" id="{396E8551-A97C-49C6-BA34-3AC3BDCD4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739"/>
                <a:ext cx="0" cy="6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31" name="Line 582">
                <a:extLst>
                  <a:ext uri="{FF2B5EF4-FFF2-40B4-BE49-F238E27FC236}">
                    <a16:creationId xmlns:a16="http://schemas.microsoft.com/office/drawing/2014/main" id="{E3337760-A907-7822-4A03-9620CBFB1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32" name="Line 583">
                <a:extLst>
                  <a:ext uri="{FF2B5EF4-FFF2-40B4-BE49-F238E27FC236}">
                    <a16:creationId xmlns:a16="http://schemas.microsoft.com/office/drawing/2014/main" id="{D2DE0A4E-9DF7-844F-F78C-8BD7F2B0C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33" name="Line 584">
                <a:extLst>
                  <a:ext uri="{FF2B5EF4-FFF2-40B4-BE49-F238E27FC236}">
                    <a16:creationId xmlns:a16="http://schemas.microsoft.com/office/drawing/2014/main" id="{5B4F7308-7313-551C-7C5E-13767E1209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2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34" name="Line 585">
                <a:extLst>
                  <a:ext uri="{FF2B5EF4-FFF2-40B4-BE49-F238E27FC236}">
                    <a16:creationId xmlns:a16="http://schemas.microsoft.com/office/drawing/2014/main" id="{AB506511-5012-928A-8DBB-636CF80A1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2" y="3724"/>
                <a:ext cx="0" cy="7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35" name="Line 586">
                <a:extLst>
                  <a:ext uri="{FF2B5EF4-FFF2-40B4-BE49-F238E27FC236}">
                    <a16:creationId xmlns:a16="http://schemas.microsoft.com/office/drawing/2014/main" id="{B8BFC01D-5103-B2C2-FB03-FCAD7BDF64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2" y="3660"/>
                <a:ext cx="0" cy="14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36" name="Line 587">
                <a:extLst>
                  <a:ext uri="{FF2B5EF4-FFF2-40B4-BE49-F238E27FC236}">
                    <a16:creationId xmlns:a16="http://schemas.microsoft.com/office/drawing/2014/main" id="{7BA81877-2FEA-2604-3416-547786946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7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37" name="Line 588">
                <a:extLst>
                  <a:ext uri="{FF2B5EF4-FFF2-40B4-BE49-F238E27FC236}">
                    <a16:creationId xmlns:a16="http://schemas.microsoft.com/office/drawing/2014/main" id="{1BE79655-393E-9DDD-CDA1-31F6A6F15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38" name="Line 589">
                <a:extLst>
                  <a:ext uri="{FF2B5EF4-FFF2-40B4-BE49-F238E27FC236}">
                    <a16:creationId xmlns:a16="http://schemas.microsoft.com/office/drawing/2014/main" id="{3148D08F-33C4-8203-23A0-551B7FF43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6" y="3764"/>
                <a:ext cx="0" cy="3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39" name="Line 590">
                <a:extLst>
                  <a:ext uri="{FF2B5EF4-FFF2-40B4-BE49-F238E27FC236}">
                    <a16:creationId xmlns:a16="http://schemas.microsoft.com/office/drawing/2014/main" id="{321B20BC-8D6C-570C-D7A6-F521AE605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40" name="Line 591">
                <a:extLst>
                  <a:ext uri="{FF2B5EF4-FFF2-40B4-BE49-F238E27FC236}">
                    <a16:creationId xmlns:a16="http://schemas.microsoft.com/office/drawing/2014/main" id="{2013DB94-C30A-BBD3-E66B-6F1238D2A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6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41" name="Line 592">
                <a:extLst>
                  <a:ext uri="{FF2B5EF4-FFF2-40B4-BE49-F238E27FC236}">
                    <a16:creationId xmlns:a16="http://schemas.microsoft.com/office/drawing/2014/main" id="{A31DF026-763F-F81B-EB36-6D44496BD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1" y="3610"/>
                <a:ext cx="0" cy="193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42" name="Line 593">
                <a:extLst>
                  <a:ext uri="{FF2B5EF4-FFF2-40B4-BE49-F238E27FC236}">
                    <a16:creationId xmlns:a16="http://schemas.microsoft.com/office/drawing/2014/main" id="{ECA067DF-BA7E-FEAB-D5A7-D6B20C8D6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3704"/>
                <a:ext cx="0" cy="9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43" name="Line 594">
                <a:extLst>
                  <a:ext uri="{FF2B5EF4-FFF2-40B4-BE49-F238E27FC236}">
                    <a16:creationId xmlns:a16="http://schemas.microsoft.com/office/drawing/2014/main" id="{74221C48-ACFC-364D-70C7-09398C564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1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44" name="Line 595">
                <a:extLst>
                  <a:ext uri="{FF2B5EF4-FFF2-40B4-BE49-F238E27FC236}">
                    <a16:creationId xmlns:a16="http://schemas.microsoft.com/office/drawing/2014/main" id="{0EDDF820-667A-A6AA-FF8E-9FEA00FA5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45" name="Line 596">
                <a:extLst>
                  <a:ext uri="{FF2B5EF4-FFF2-40B4-BE49-F238E27FC236}">
                    <a16:creationId xmlns:a16="http://schemas.microsoft.com/office/drawing/2014/main" id="{79AFC1EB-5D05-A70E-02C6-61C37A05C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46" name="Line 597">
                <a:extLst>
                  <a:ext uri="{FF2B5EF4-FFF2-40B4-BE49-F238E27FC236}">
                    <a16:creationId xmlns:a16="http://schemas.microsoft.com/office/drawing/2014/main" id="{4DA46F3B-2F46-3CB2-E8D8-65D798461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47" name="Line 598">
                <a:extLst>
                  <a:ext uri="{FF2B5EF4-FFF2-40B4-BE49-F238E27FC236}">
                    <a16:creationId xmlns:a16="http://schemas.microsoft.com/office/drawing/2014/main" id="{A944F3B1-EBB4-744E-D76C-A2D2185CF9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5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48" name="Line 599">
                <a:extLst>
                  <a:ext uri="{FF2B5EF4-FFF2-40B4-BE49-F238E27FC236}">
                    <a16:creationId xmlns:a16="http://schemas.microsoft.com/office/drawing/2014/main" id="{BAA8571B-801E-2FD1-130A-0D91512C7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5" y="3694"/>
                <a:ext cx="0" cy="10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49" name="Line 600">
                <a:extLst>
                  <a:ext uri="{FF2B5EF4-FFF2-40B4-BE49-F238E27FC236}">
                    <a16:creationId xmlns:a16="http://schemas.microsoft.com/office/drawing/2014/main" id="{45B1BF21-240E-B025-76E6-63510827A0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50" name="Line 601">
                <a:extLst>
                  <a:ext uri="{FF2B5EF4-FFF2-40B4-BE49-F238E27FC236}">
                    <a16:creationId xmlns:a16="http://schemas.microsoft.com/office/drawing/2014/main" id="{C6974999-7A86-6857-AFD0-F778B709B9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5" y="3783"/>
                <a:ext cx="0" cy="2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51" name="Line 602">
                <a:extLst>
                  <a:ext uri="{FF2B5EF4-FFF2-40B4-BE49-F238E27FC236}">
                    <a16:creationId xmlns:a16="http://schemas.microsoft.com/office/drawing/2014/main" id="{5F74AA7B-8601-29E5-8F4E-80E754D16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3773"/>
                <a:ext cx="0" cy="30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52" name="Line 603">
                <a:extLst>
                  <a:ext uri="{FF2B5EF4-FFF2-40B4-BE49-F238E27FC236}">
                    <a16:creationId xmlns:a16="http://schemas.microsoft.com/office/drawing/2014/main" id="{E4DF2003-500B-85ED-6317-B22477449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0" y="3719"/>
                <a:ext cx="0" cy="84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53" name="Line 604">
                <a:extLst>
                  <a:ext uri="{FF2B5EF4-FFF2-40B4-BE49-F238E27FC236}">
                    <a16:creationId xmlns:a16="http://schemas.microsoft.com/office/drawing/2014/main" id="{87823FD7-76ED-D9B0-40B0-C46987728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5" y="3714"/>
                <a:ext cx="0" cy="8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54" name="Line 605">
                <a:extLst>
                  <a:ext uri="{FF2B5EF4-FFF2-40B4-BE49-F238E27FC236}">
                    <a16:creationId xmlns:a16="http://schemas.microsoft.com/office/drawing/2014/main" id="{5D57BC8A-79EF-5A66-1ED1-9BEE216AB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5" y="3754"/>
                <a:ext cx="0" cy="49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55" name="Line 606">
                <a:extLst>
                  <a:ext uri="{FF2B5EF4-FFF2-40B4-BE49-F238E27FC236}">
                    <a16:creationId xmlns:a16="http://schemas.microsoft.com/office/drawing/2014/main" id="{755A1315-64B3-34F0-28CA-12156A6F00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3788"/>
                <a:ext cx="0" cy="15"/>
              </a:xfrm>
              <a:prstGeom prst="line">
                <a:avLst/>
              </a:prstGeom>
              <a:noFill/>
              <a:ln w="15875" cmpd="sng">
                <a:solidFill>
                  <a:srgbClr val="576476">
                    <a:alpha val="2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756049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Century Gothic</vt:lpstr>
      <vt:lpstr>Office Theme</vt:lpstr>
      <vt:lpstr>Mesh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2023-02-23T16:31:10Z</dcterms:created>
  <dcterms:modified xsi:type="dcterms:W3CDTF">2023-02-23T19:51:44Z</dcterms:modified>
</cp:coreProperties>
</file>